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6444" autoAdjust="0"/>
  </p:normalViewPr>
  <p:slideViewPr>
    <p:cSldViewPr snapToGrid="0" snapToObjects="1">
      <p:cViewPr varScale="1">
        <p:scale>
          <a:sx n="81" d="100"/>
          <a:sy n="81" d="100"/>
        </p:scale>
        <p:origin x="4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26.svg"/></Relationships>
</file>

<file path=ppt/diagrams/_rels/data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ata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24.svg"/><Relationship Id="rId9" Type="http://schemas.openxmlformats.org/officeDocument/2006/relationships/image" Target="../media/image43.png"/></Relationships>
</file>

<file path=ppt/diagrams/_rels/data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svg"/><Relationship Id="rId1" Type="http://schemas.openxmlformats.org/officeDocument/2006/relationships/image" Target="../media/image45.png"/><Relationship Id="rId6" Type="http://schemas.openxmlformats.org/officeDocument/2006/relationships/image" Target="../media/image48.svg"/><Relationship Id="rId5" Type="http://schemas.openxmlformats.org/officeDocument/2006/relationships/image" Target="../media/image29.png"/><Relationship Id="rId4" Type="http://schemas.openxmlformats.org/officeDocument/2006/relationships/image" Target="../media/image47.svg"/></Relationships>
</file>

<file path=ppt/diagrams/_rels/data9.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1.png"/><Relationship Id="rId7" Type="http://schemas.openxmlformats.org/officeDocument/2006/relationships/image" Target="../media/image53.png"/><Relationship Id="rId2" Type="http://schemas.openxmlformats.org/officeDocument/2006/relationships/image" Target="../media/image20.svg"/><Relationship Id="rId1" Type="http://schemas.openxmlformats.org/officeDocument/2006/relationships/image" Target="../media/image50.png"/><Relationship Id="rId6" Type="http://schemas.openxmlformats.org/officeDocument/2006/relationships/image" Target="../media/image30.svg"/><Relationship Id="rId5" Type="http://schemas.openxmlformats.org/officeDocument/2006/relationships/image" Target="../media/image52.png"/><Relationship Id="rId4" Type="http://schemas.openxmlformats.org/officeDocument/2006/relationships/image" Target="../media/image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2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36.svg"/></Relationships>
</file>

<file path=ppt/diagrams/_rels/drawing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23.png"/><Relationship Id="rId7" Type="http://schemas.openxmlformats.org/officeDocument/2006/relationships/image" Target="../media/image41.png"/><Relationship Id="rId2" Type="http://schemas.openxmlformats.org/officeDocument/2006/relationships/image" Target="../media/image2.svg"/><Relationship Id="rId1" Type="http://schemas.openxmlformats.org/officeDocument/2006/relationships/image" Target="../media/image1.png"/><Relationship Id="rId6" Type="http://schemas.openxmlformats.org/officeDocument/2006/relationships/image" Target="../media/image40.svg"/><Relationship Id="rId5" Type="http://schemas.openxmlformats.org/officeDocument/2006/relationships/image" Target="../media/image39.png"/><Relationship Id="rId10" Type="http://schemas.openxmlformats.org/officeDocument/2006/relationships/image" Target="../media/image44.svg"/><Relationship Id="rId4" Type="http://schemas.openxmlformats.org/officeDocument/2006/relationships/image" Target="../media/image24.svg"/><Relationship Id="rId9" Type="http://schemas.openxmlformats.org/officeDocument/2006/relationships/image" Target="../media/image43.png"/></Relationships>
</file>

<file path=ppt/diagrams/_rels/drawing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2.svg"/><Relationship Id="rId1" Type="http://schemas.openxmlformats.org/officeDocument/2006/relationships/image" Target="../media/image11.png"/><Relationship Id="rId6" Type="http://schemas.openxmlformats.org/officeDocument/2006/relationships/image" Target="../media/image48.svg"/><Relationship Id="rId5" Type="http://schemas.openxmlformats.org/officeDocument/2006/relationships/image" Target="../media/image29.png"/><Relationship Id="rId4" Type="http://schemas.openxmlformats.org/officeDocument/2006/relationships/image" Target="../media/image47.svg"/></Relationships>
</file>

<file path=ppt/diagrams/_rels/drawing9.xml.rels><?xml version="1.0" encoding="UTF-8" standalone="yes"?>
<Relationships xmlns="http://schemas.openxmlformats.org/package/2006/relationships"><Relationship Id="rId8" Type="http://schemas.openxmlformats.org/officeDocument/2006/relationships/image" Target="../media/image54.svg"/><Relationship Id="rId3" Type="http://schemas.openxmlformats.org/officeDocument/2006/relationships/image" Target="../media/image5.png"/><Relationship Id="rId7" Type="http://schemas.openxmlformats.org/officeDocument/2006/relationships/image" Target="../media/image5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AB929B-B01D-4C83-9C6D-8F80FB22EB98}"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7E80A7E-213A-41B4-A9F2-B55CEFE1BA52}">
      <dgm:prSet/>
      <dgm:spPr/>
      <dgm:t>
        <a:bodyPr/>
        <a:lstStyle/>
        <a:p>
          <a:pPr>
            <a:lnSpc>
              <a:spcPct val="100000"/>
            </a:lnSpc>
          </a:pPr>
          <a:r>
            <a:rPr lang="en-US"/>
            <a:t>Structures and Organization</a:t>
          </a:r>
        </a:p>
      </dgm:t>
    </dgm:pt>
    <dgm:pt modelId="{ECFD3AF0-A8A6-4098-AFDF-2E5DF68D2E0F}" type="parTrans" cxnId="{6E7650A0-9FC5-4EFC-9A3F-3B54606DBA82}">
      <dgm:prSet/>
      <dgm:spPr/>
      <dgm:t>
        <a:bodyPr/>
        <a:lstStyle/>
        <a:p>
          <a:endParaRPr lang="en-US"/>
        </a:p>
      </dgm:t>
    </dgm:pt>
    <dgm:pt modelId="{1277433D-54B9-4C7C-AF41-A18E8E114624}" type="sibTrans" cxnId="{6E7650A0-9FC5-4EFC-9A3F-3B54606DBA82}">
      <dgm:prSet/>
      <dgm:spPr/>
      <dgm:t>
        <a:bodyPr/>
        <a:lstStyle/>
        <a:p>
          <a:pPr>
            <a:lnSpc>
              <a:spcPct val="100000"/>
            </a:lnSpc>
          </a:pPr>
          <a:endParaRPr lang="en-US"/>
        </a:p>
      </dgm:t>
    </dgm:pt>
    <dgm:pt modelId="{CEE6D0B8-ECE0-40BB-A785-887C5EEDA61A}">
      <dgm:prSet/>
      <dgm:spPr/>
      <dgm:t>
        <a:bodyPr/>
        <a:lstStyle/>
        <a:p>
          <a:pPr>
            <a:lnSpc>
              <a:spcPct val="100000"/>
            </a:lnSpc>
          </a:pPr>
          <a:r>
            <a:rPr lang="en-US"/>
            <a:t>Mission, Vision, and Values</a:t>
          </a:r>
        </a:p>
      </dgm:t>
    </dgm:pt>
    <dgm:pt modelId="{CEF3FBD4-D906-426E-9E3D-9BCA0BC5445A}" type="parTrans" cxnId="{872D1535-0FC2-43CA-803B-4FDB9EAAE3F5}">
      <dgm:prSet/>
      <dgm:spPr/>
      <dgm:t>
        <a:bodyPr/>
        <a:lstStyle/>
        <a:p>
          <a:endParaRPr lang="en-US"/>
        </a:p>
      </dgm:t>
    </dgm:pt>
    <dgm:pt modelId="{1FDF4F1F-907D-4322-B488-16A1692C36A9}" type="sibTrans" cxnId="{872D1535-0FC2-43CA-803B-4FDB9EAAE3F5}">
      <dgm:prSet/>
      <dgm:spPr/>
      <dgm:t>
        <a:bodyPr/>
        <a:lstStyle/>
        <a:p>
          <a:pPr>
            <a:lnSpc>
              <a:spcPct val="100000"/>
            </a:lnSpc>
          </a:pPr>
          <a:endParaRPr lang="en-US"/>
        </a:p>
      </dgm:t>
    </dgm:pt>
    <dgm:pt modelId="{03236C84-36D7-4CCB-8931-A6CBFE619987}">
      <dgm:prSet/>
      <dgm:spPr/>
      <dgm:t>
        <a:bodyPr/>
        <a:lstStyle/>
        <a:p>
          <a:pPr>
            <a:lnSpc>
              <a:spcPct val="100000"/>
            </a:lnSpc>
          </a:pPr>
          <a:r>
            <a:rPr lang="en-US"/>
            <a:t>Stakeholder Relationships</a:t>
          </a:r>
        </a:p>
      </dgm:t>
    </dgm:pt>
    <dgm:pt modelId="{951C8489-FCAD-463C-AE13-2699DBAC5AA1}" type="parTrans" cxnId="{8DB5DA06-B3FC-4CD8-864F-657CEAC9F234}">
      <dgm:prSet/>
      <dgm:spPr/>
      <dgm:t>
        <a:bodyPr/>
        <a:lstStyle/>
        <a:p>
          <a:endParaRPr lang="en-US"/>
        </a:p>
      </dgm:t>
    </dgm:pt>
    <dgm:pt modelId="{95D758B7-E049-4AA2-A92A-4A330F637046}" type="sibTrans" cxnId="{8DB5DA06-B3FC-4CD8-864F-657CEAC9F234}">
      <dgm:prSet/>
      <dgm:spPr/>
      <dgm:t>
        <a:bodyPr/>
        <a:lstStyle/>
        <a:p>
          <a:pPr>
            <a:lnSpc>
              <a:spcPct val="100000"/>
            </a:lnSpc>
          </a:pPr>
          <a:endParaRPr lang="en-US"/>
        </a:p>
      </dgm:t>
    </dgm:pt>
    <dgm:pt modelId="{ED999000-203B-44A5-BC71-CF0DE0CA22B0}">
      <dgm:prSet/>
      <dgm:spPr/>
      <dgm:t>
        <a:bodyPr/>
        <a:lstStyle/>
        <a:p>
          <a:pPr>
            <a:lnSpc>
              <a:spcPct val="100000"/>
            </a:lnSpc>
          </a:pPr>
          <a:r>
            <a:rPr lang="en-US"/>
            <a:t>Characteristics of Practices</a:t>
          </a:r>
        </a:p>
      </dgm:t>
    </dgm:pt>
    <dgm:pt modelId="{F8DEC8D5-C087-4C7F-99DD-ADB849F767A4}" type="parTrans" cxnId="{AD4A9B97-0B22-4E8D-B560-88CA56A59D3A}">
      <dgm:prSet/>
      <dgm:spPr/>
      <dgm:t>
        <a:bodyPr/>
        <a:lstStyle/>
        <a:p>
          <a:endParaRPr lang="en-US"/>
        </a:p>
      </dgm:t>
    </dgm:pt>
    <dgm:pt modelId="{A1595316-688B-42D7-A072-1911A62646A7}" type="sibTrans" cxnId="{AD4A9B97-0B22-4E8D-B560-88CA56A59D3A}">
      <dgm:prSet/>
      <dgm:spPr/>
      <dgm:t>
        <a:bodyPr/>
        <a:lstStyle/>
        <a:p>
          <a:pPr>
            <a:lnSpc>
              <a:spcPct val="100000"/>
            </a:lnSpc>
          </a:pPr>
          <a:endParaRPr lang="en-US"/>
        </a:p>
      </dgm:t>
    </dgm:pt>
    <dgm:pt modelId="{9171127D-CC05-4BC2-A522-4756210CA45B}">
      <dgm:prSet/>
      <dgm:spPr/>
      <dgm:t>
        <a:bodyPr/>
        <a:lstStyle/>
        <a:p>
          <a:pPr>
            <a:lnSpc>
              <a:spcPct val="100000"/>
            </a:lnSpc>
          </a:pPr>
          <a:r>
            <a:rPr lang="en-US"/>
            <a:t>Employment vs Affiliation</a:t>
          </a:r>
        </a:p>
      </dgm:t>
    </dgm:pt>
    <dgm:pt modelId="{5EC83FB0-3EF4-4BA4-91DC-85212730A673}" type="parTrans" cxnId="{0E8C871A-B4D9-42B4-8A64-DFAEB3C4E929}">
      <dgm:prSet/>
      <dgm:spPr/>
      <dgm:t>
        <a:bodyPr/>
        <a:lstStyle/>
        <a:p>
          <a:endParaRPr lang="en-US"/>
        </a:p>
      </dgm:t>
    </dgm:pt>
    <dgm:pt modelId="{DA060D76-537E-49CE-A670-75FBA83D8C45}" type="sibTrans" cxnId="{0E8C871A-B4D9-42B4-8A64-DFAEB3C4E929}">
      <dgm:prSet/>
      <dgm:spPr/>
      <dgm:t>
        <a:bodyPr/>
        <a:lstStyle/>
        <a:p>
          <a:pPr>
            <a:lnSpc>
              <a:spcPct val="100000"/>
            </a:lnSpc>
          </a:pPr>
          <a:endParaRPr lang="en-US"/>
        </a:p>
      </dgm:t>
    </dgm:pt>
    <dgm:pt modelId="{FF947903-E052-4DDE-B60F-94B343BEA557}">
      <dgm:prSet/>
      <dgm:spPr/>
      <dgm:t>
        <a:bodyPr/>
        <a:lstStyle/>
        <a:p>
          <a:pPr>
            <a:lnSpc>
              <a:spcPct val="100000"/>
            </a:lnSpc>
          </a:pPr>
          <a:r>
            <a:rPr lang="en-US"/>
            <a:t>Culture &amp; Organization</a:t>
          </a:r>
        </a:p>
      </dgm:t>
    </dgm:pt>
    <dgm:pt modelId="{F3997C44-FBEE-4172-85C6-996C158A1677}" type="parTrans" cxnId="{1B98077B-54C6-4B4E-8629-F0C093F0C0CB}">
      <dgm:prSet/>
      <dgm:spPr/>
      <dgm:t>
        <a:bodyPr/>
        <a:lstStyle/>
        <a:p>
          <a:endParaRPr lang="en-US"/>
        </a:p>
      </dgm:t>
    </dgm:pt>
    <dgm:pt modelId="{11AAA9F6-7C6F-479F-A1C5-3271A96DF2ED}" type="sibTrans" cxnId="{1B98077B-54C6-4B4E-8629-F0C093F0C0CB}">
      <dgm:prSet/>
      <dgm:spPr/>
      <dgm:t>
        <a:bodyPr/>
        <a:lstStyle/>
        <a:p>
          <a:pPr>
            <a:lnSpc>
              <a:spcPct val="100000"/>
            </a:lnSpc>
          </a:pPr>
          <a:endParaRPr lang="en-US"/>
        </a:p>
      </dgm:t>
    </dgm:pt>
    <dgm:pt modelId="{B33197F6-1401-4E79-A4CC-3FDF191B1AE0}">
      <dgm:prSet/>
      <dgm:spPr/>
      <dgm:t>
        <a:bodyPr/>
        <a:lstStyle/>
        <a:p>
          <a:pPr>
            <a:lnSpc>
              <a:spcPct val="100000"/>
            </a:lnSpc>
          </a:pPr>
          <a:r>
            <a:rPr lang="en-US"/>
            <a:t>Innovative Practice Models</a:t>
          </a:r>
        </a:p>
      </dgm:t>
    </dgm:pt>
    <dgm:pt modelId="{BA3379E9-7A67-4194-8F5B-2D9F87263669}" type="parTrans" cxnId="{F052900E-8859-46DC-96B1-4A2891A99153}">
      <dgm:prSet/>
      <dgm:spPr/>
      <dgm:t>
        <a:bodyPr/>
        <a:lstStyle/>
        <a:p>
          <a:endParaRPr lang="en-US"/>
        </a:p>
      </dgm:t>
    </dgm:pt>
    <dgm:pt modelId="{A39E3FA2-0885-4BFA-AE8D-2E621B207F40}" type="sibTrans" cxnId="{F052900E-8859-46DC-96B1-4A2891A99153}">
      <dgm:prSet/>
      <dgm:spPr/>
      <dgm:t>
        <a:bodyPr/>
        <a:lstStyle/>
        <a:p>
          <a:pPr>
            <a:lnSpc>
              <a:spcPct val="100000"/>
            </a:lnSpc>
          </a:pPr>
          <a:endParaRPr lang="en-US"/>
        </a:p>
      </dgm:t>
    </dgm:pt>
    <dgm:pt modelId="{753C59D8-4151-4592-A475-E3C691A396C6}">
      <dgm:prSet/>
      <dgm:spPr/>
      <dgm:t>
        <a:bodyPr/>
        <a:lstStyle/>
        <a:p>
          <a:pPr>
            <a:lnSpc>
              <a:spcPct val="100000"/>
            </a:lnSpc>
          </a:pPr>
          <a:r>
            <a:rPr lang="en-US"/>
            <a:t>Mergers &amp; Acquisitions</a:t>
          </a:r>
        </a:p>
      </dgm:t>
    </dgm:pt>
    <dgm:pt modelId="{8A09B51B-F0AA-4D7A-A8B1-9FBCADA52FFE}" type="parTrans" cxnId="{93F88ED9-70B0-4101-A905-C4FA33E2E71D}">
      <dgm:prSet/>
      <dgm:spPr/>
      <dgm:t>
        <a:bodyPr/>
        <a:lstStyle/>
        <a:p>
          <a:endParaRPr lang="en-US"/>
        </a:p>
      </dgm:t>
    </dgm:pt>
    <dgm:pt modelId="{BCC78C52-CFDD-4DEB-9AC0-F03976477692}" type="sibTrans" cxnId="{93F88ED9-70B0-4101-A905-C4FA33E2E71D}">
      <dgm:prSet/>
      <dgm:spPr/>
      <dgm:t>
        <a:bodyPr/>
        <a:lstStyle/>
        <a:p>
          <a:endParaRPr lang="en-US"/>
        </a:p>
      </dgm:t>
    </dgm:pt>
    <dgm:pt modelId="{735F6830-76D4-4B50-9C3A-BECE3AD23C6D}" type="pres">
      <dgm:prSet presAssocID="{80AB929B-B01D-4C83-9C6D-8F80FB22EB98}" presName="root" presStyleCnt="0">
        <dgm:presLayoutVars>
          <dgm:dir/>
          <dgm:resizeHandles val="exact"/>
        </dgm:presLayoutVars>
      </dgm:prSet>
      <dgm:spPr/>
    </dgm:pt>
    <dgm:pt modelId="{0F7426D0-4FD0-434D-91E1-45349CD2F1FA}" type="pres">
      <dgm:prSet presAssocID="{80AB929B-B01D-4C83-9C6D-8F80FB22EB98}" presName="container" presStyleCnt="0">
        <dgm:presLayoutVars>
          <dgm:dir/>
          <dgm:resizeHandles val="exact"/>
        </dgm:presLayoutVars>
      </dgm:prSet>
      <dgm:spPr/>
    </dgm:pt>
    <dgm:pt modelId="{E90D45C4-8B48-44A6-BC83-91B3ADDA9767}" type="pres">
      <dgm:prSet presAssocID="{A7E80A7E-213A-41B4-A9F2-B55CEFE1BA52}" presName="compNode" presStyleCnt="0"/>
      <dgm:spPr/>
    </dgm:pt>
    <dgm:pt modelId="{5E9EA005-A26F-406E-A64B-8CB5DAE030F6}" type="pres">
      <dgm:prSet presAssocID="{A7E80A7E-213A-41B4-A9F2-B55CEFE1BA52}" presName="iconBgRect" presStyleLbl="bgShp" presStyleIdx="0" presStyleCnt="8"/>
      <dgm:spPr/>
    </dgm:pt>
    <dgm:pt modelId="{5F25E438-5941-484A-A9B7-8B3BA302C1FB}" type="pres">
      <dgm:prSet presAssocID="{A7E80A7E-213A-41B4-A9F2-B55CEFE1BA52}"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57E0E0E8-1DF5-4087-B99D-3C19E7045DC7}" type="pres">
      <dgm:prSet presAssocID="{A7E80A7E-213A-41B4-A9F2-B55CEFE1BA52}" presName="spaceRect" presStyleCnt="0"/>
      <dgm:spPr/>
    </dgm:pt>
    <dgm:pt modelId="{E4167E8B-E585-40B2-BECE-0BCF07BDD648}" type="pres">
      <dgm:prSet presAssocID="{A7E80A7E-213A-41B4-A9F2-B55CEFE1BA52}" presName="textRect" presStyleLbl="revTx" presStyleIdx="0" presStyleCnt="8">
        <dgm:presLayoutVars>
          <dgm:chMax val="1"/>
          <dgm:chPref val="1"/>
        </dgm:presLayoutVars>
      </dgm:prSet>
      <dgm:spPr/>
    </dgm:pt>
    <dgm:pt modelId="{5ACA8810-16EB-46C7-B9B4-070AC3835BA7}" type="pres">
      <dgm:prSet presAssocID="{1277433D-54B9-4C7C-AF41-A18E8E114624}" presName="sibTrans" presStyleLbl="sibTrans2D1" presStyleIdx="0" presStyleCnt="0"/>
      <dgm:spPr/>
    </dgm:pt>
    <dgm:pt modelId="{992FFA63-61A1-4F10-8A22-6C5F4887FB27}" type="pres">
      <dgm:prSet presAssocID="{CEE6D0B8-ECE0-40BB-A785-887C5EEDA61A}" presName="compNode" presStyleCnt="0"/>
      <dgm:spPr/>
    </dgm:pt>
    <dgm:pt modelId="{4F485ED2-10A9-4D4D-B8A5-5AC5DE675416}" type="pres">
      <dgm:prSet presAssocID="{CEE6D0B8-ECE0-40BB-A785-887C5EEDA61A}" presName="iconBgRect" presStyleLbl="bgShp" presStyleIdx="1" presStyleCnt="8"/>
      <dgm:spPr/>
    </dgm:pt>
    <dgm:pt modelId="{E9AC5598-B4E9-4D3E-A679-7FF83BC38A0D}" type="pres">
      <dgm:prSet presAssocID="{CEE6D0B8-ECE0-40BB-A785-887C5EEDA61A}"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lescope"/>
        </a:ext>
      </dgm:extLst>
    </dgm:pt>
    <dgm:pt modelId="{239FEF90-804E-43D1-B8CE-B0CC50456184}" type="pres">
      <dgm:prSet presAssocID="{CEE6D0B8-ECE0-40BB-A785-887C5EEDA61A}" presName="spaceRect" presStyleCnt="0"/>
      <dgm:spPr/>
    </dgm:pt>
    <dgm:pt modelId="{FA38FF18-E1F7-490C-A77A-58F9CC090B7F}" type="pres">
      <dgm:prSet presAssocID="{CEE6D0B8-ECE0-40BB-A785-887C5EEDA61A}" presName="textRect" presStyleLbl="revTx" presStyleIdx="1" presStyleCnt="8">
        <dgm:presLayoutVars>
          <dgm:chMax val="1"/>
          <dgm:chPref val="1"/>
        </dgm:presLayoutVars>
      </dgm:prSet>
      <dgm:spPr/>
    </dgm:pt>
    <dgm:pt modelId="{87F9976F-86FD-49C0-B17F-A3934062A52E}" type="pres">
      <dgm:prSet presAssocID="{1FDF4F1F-907D-4322-B488-16A1692C36A9}" presName="sibTrans" presStyleLbl="sibTrans2D1" presStyleIdx="0" presStyleCnt="0"/>
      <dgm:spPr/>
    </dgm:pt>
    <dgm:pt modelId="{7C9AF06F-F4CC-4544-839F-805A7E0DF3C2}" type="pres">
      <dgm:prSet presAssocID="{03236C84-36D7-4CCB-8931-A6CBFE619987}" presName="compNode" presStyleCnt="0"/>
      <dgm:spPr/>
    </dgm:pt>
    <dgm:pt modelId="{55C6B45F-86F9-47FD-9EC8-0B1E2BFC11E8}" type="pres">
      <dgm:prSet presAssocID="{03236C84-36D7-4CCB-8931-A6CBFE619987}" presName="iconBgRect" presStyleLbl="bgShp" presStyleIdx="2" presStyleCnt="8"/>
      <dgm:spPr/>
    </dgm:pt>
    <dgm:pt modelId="{72349E8E-F5E7-4097-B361-28A2BA85B304}" type="pres">
      <dgm:prSet presAssocID="{03236C84-36D7-4CCB-8931-A6CBFE619987}"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14F8E9EA-2169-409A-BF3B-9060F0F2B0D3}" type="pres">
      <dgm:prSet presAssocID="{03236C84-36D7-4CCB-8931-A6CBFE619987}" presName="spaceRect" presStyleCnt="0"/>
      <dgm:spPr/>
    </dgm:pt>
    <dgm:pt modelId="{2B8B2CA8-E1B8-4AFA-834E-92C426910950}" type="pres">
      <dgm:prSet presAssocID="{03236C84-36D7-4CCB-8931-A6CBFE619987}" presName="textRect" presStyleLbl="revTx" presStyleIdx="2" presStyleCnt="8">
        <dgm:presLayoutVars>
          <dgm:chMax val="1"/>
          <dgm:chPref val="1"/>
        </dgm:presLayoutVars>
      </dgm:prSet>
      <dgm:spPr/>
    </dgm:pt>
    <dgm:pt modelId="{237D0464-0EFC-4796-8A12-19C0FC746B4C}" type="pres">
      <dgm:prSet presAssocID="{95D758B7-E049-4AA2-A92A-4A330F637046}" presName="sibTrans" presStyleLbl="sibTrans2D1" presStyleIdx="0" presStyleCnt="0"/>
      <dgm:spPr/>
    </dgm:pt>
    <dgm:pt modelId="{F5171471-8D7B-4161-BA41-E56B6F1D110C}" type="pres">
      <dgm:prSet presAssocID="{ED999000-203B-44A5-BC71-CF0DE0CA22B0}" presName="compNode" presStyleCnt="0"/>
      <dgm:spPr/>
    </dgm:pt>
    <dgm:pt modelId="{722F716C-8967-47B6-9D78-33F74A2DD72C}" type="pres">
      <dgm:prSet presAssocID="{ED999000-203B-44A5-BC71-CF0DE0CA22B0}" presName="iconBgRect" presStyleLbl="bgShp" presStyleIdx="3" presStyleCnt="8"/>
      <dgm:spPr/>
    </dgm:pt>
    <dgm:pt modelId="{B3BA84E8-0E45-4947-BCD4-89F992544449}" type="pres">
      <dgm:prSet presAssocID="{ED999000-203B-44A5-BC71-CF0DE0CA22B0}"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 List"/>
        </a:ext>
      </dgm:extLst>
    </dgm:pt>
    <dgm:pt modelId="{120C7C74-1692-4DDE-A2DD-21C5FE63FA38}" type="pres">
      <dgm:prSet presAssocID="{ED999000-203B-44A5-BC71-CF0DE0CA22B0}" presName="spaceRect" presStyleCnt="0"/>
      <dgm:spPr/>
    </dgm:pt>
    <dgm:pt modelId="{D266426F-C99F-41C6-9861-AC608855C1AC}" type="pres">
      <dgm:prSet presAssocID="{ED999000-203B-44A5-BC71-CF0DE0CA22B0}" presName="textRect" presStyleLbl="revTx" presStyleIdx="3" presStyleCnt="8">
        <dgm:presLayoutVars>
          <dgm:chMax val="1"/>
          <dgm:chPref val="1"/>
        </dgm:presLayoutVars>
      </dgm:prSet>
      <dgm:spPr/>
    </dgm:pt>
    <dgm:pt modelId="{0BDF3840-9837-4439-98A0-AD9E7AD18F45}" type="pres">
      <dgm:prSet presAssocID="{A1595316-688B-42D7-A072-1911A62646A7}" presName="sibTrans" presStyleLbl="sibTrans2D1" presStyleIdx="0" presStyleCnt="0"/>
      <dgm:spPr/>
    </dgm:pt>
    <dgm:pt modelId="{19DAC4D6-CB6D-449B-83A4-AC6A70A29FBD}" type="pres">
      <dgm:prSet presAssocID="{9171127D-CC05-4BC2-A522-4756210CA45B}" presName="compNode" presStyleCnt="0"/>
      <dgm:spPr/>
    </dgm:pt>
    <dgm:pt modelId="{1C2FC478-17BC-41FA-9054-5283C2707F89}" type="pres">
      <dgm:prSet presAssocID="{9171127D-CC05-4BC2-A522-4756210CA45B}" presName="iconBgRect" presStyleLbl="bgShp" presStyleIdx="4" presStyleCnt="8"/>
      <dgm:spPr/>
    </dgm:pt>
    <dgm:pt modelId="{92BBC3DC-BC17-475B-814A-45C9A8ACD217}" type="pres">
      <dgm:prSet presAssocID="{9171127D-CC05-4BC2-A522-4756210CA45B}"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cales of Justice"/>
        </a:ext>
      </dgm:extLst>
    </dgm:pt>
    <dgm:pt modelId="{161C47F4-64C7-4358-8BB2-A57AA5465A6B}" type="pres">
      <dgm:prSet presAssocID="{9171127D-CC05-4BC2-A522-4756210CA45B}" presName="spaceRect" presStyleCnt="0"/>
      <dgm:spPr/>
    </dgm:pt>
    <dgm:pt modelId="{6022C553-1305-4453-8EB1-6339D82C824B}" type="pres">
      <dgm:prSet presAssocID="{9171127D-CC05-4BC2-A522-4756210CA45B}" presName="textRect" presStyleLbl="revTx" presStyleIdx="4" presStyleCnt="8">
        <dgm:presLayoutVars>
          <dgm:chMax val="1"/>
          <dgm:chPref val="1"/>
        </dgm:presLayoutVars>
      </dgm:prSet>
      <dgm:spPr/>
    </dgm:pt>
    <dgm:pt modelId="{572F1774-5494-4BDB-9F51-12F30021A78D}" type="pres">
      <dgm:prSet presAssocID="{DA060D76-537E-49CE-A670-75FBA83D8C45}" presName="sibTrans" presStyleLbl="sibTrans2D1" presStyleIdx="0" presStyleCnt="0"/>
      <dgm:spPr/>
    </dgm:pt>
    <dgm:pt modelId="{68D810ED-E333-4E9C-B011-366DAD8FCDD9}" type="pres">
      <dgm:prSet presAssocID="{FF947903-E052-4DDE-B60F-94B343BEA557}" presName="compNode" presStyleCnt="0"/>
      <dgm:spPr/>
    </dgm:pt>
    <dgm:pt modelId="{BA8C92D5-DB28-400A-884A-66A6FB3DBC80}" type="pres">
      <dgm:prSet presAssocID="{FF947903-E052-4DDE-B60F-94B343BEA557}" presName="iconBgRect" presStyleLbl="bgShp" presStyleIdx="5" presStyleCnt="8"/>
      <dgm:spPr/>
    </dgm:pt>
    <dgm:pt modelId="{891B2FEF-3844-44BA-A8D3-34A1BDA135F6}" type="pres">
      <dgm:prSet presAssocID="{FF947903-E052-4DDE-B60F-94B343BEA557}"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eting"/>
        </a:ext>
      </dgm:extLst>
    </dgm:pt>
    <dgm:pt modelId="{FBD629B4-61DD-489F-83E9-8CEDCA611995}" type="pres">
      <dgm:prSet presAssocID="{FF947903-E052-4DDE-B60F-94B343BEA557}" presName="spaceRect" presStyleCnt="0"/>
      <dgm:spPr/>
    </dgm:pt>
    <dgm:pt modelId="{A2BCFE86-A278-419D-A844-19FDA849EBDC}" type="pres">
      <dgm:prSet presAssocID="{FF947903-E052-4DDE-B60F-94B343BEA557}" presName="textRect" presStyleLbl="revTx" presStyleIdx="5" presStyleCnt="8">
        <dgm:presLayoutVars>
          <dgm:chMax val="1"/>
          <dgm:chPref val="1"/>
        </dgm:presLayoutVars>
      </dgm:prSet>
      <dgm:spPr/>
    </dgm:pt>
    <dgm:pt modelId="{776329C7-3850-4DE0-8B4E-EFF2FAA41F04}" type="pres">
      <dgm:prSet presAssocID="{11AAA9F6-7C6F-479F-A1C5-3271A96DF2ED}" presName="sibTrans" presStyleLbl="sibTrans2D1" presStyleIdx="0" presStyleCnt="0"/>
      <dgm:spPr/>
    </dgm:pt>
    <dgm:pt modelId="{85EFFC3C-131A-42E2-A285-44292CDE883C}" type="pres">
      <dgm:prSet presAssocID="{B33197F6-1401-4E79-A4CC-3FDF191B1AE0}" presName="compNode" presStyleCnt="0"/>
      <dgm:spPr/>
    </dgm:pt>
    <dgm:pt modelId="{74D5FADA-4CC4-4CB1-8F17-F224498BBE9F}" type="pres">
      <dgm:prSet presAssocID="{B33197F6-1401-4E79-A4CC-3FDF191B1AE0}" presName="iconBgRect" presStyleLbl="bgShp" presStyleIdx="6" presStyleCnt="8"/>
      <dgm:spPr/>
    </dgm:pt>
    <dgm:pt modelId="{D4BF09B2-F2DC-4D5B-B876-0757A733FEF7}" type="pres">
      <dgm:prSet presAssocID="{B33197F6-1401-4E79-A4CC-3FDF191B1AE0}"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Head with Gears"/>
        </a:ext>
      </dgm:extLst>
    </dgm:pt>
    <dgm:pt modelId="{006077CE-79B7-4E27-9CC0-BFE20ACF2714}" type="pres">
      <dgm:prSet presAssocID="{B33197F6-1401-4E79-A4CC-3FDF191B1AE0}" presName="spaceRect" presStyleCnt="0"/>
      <dgm:spPr/>
    </dgm:pt>
    <dgm:pt modelId="{29CFA06B-2879-4573-AC41-D3A1EDA9DD89}" type="pres">
      <dgm:prSet presAssocID="{B33197F6-1401-4E79-A4CC-3FDF191B1AE0}" presName="textRect" presStyleLbl="revTx" presStyleIdx="6" presStyleCnt="8">
        <dgm:presLayoutVars>
          <dgm:chMax val="1"/>
          <dgm:chPref val="1"/>
        </dgm:presLayoutVars>
      </dgm:prSet>
      <dgm:spPr/>
    </dgm:pt>
    <dgm:pt modelId="{B5BAF1BE-AB2E-49B5-9D9A-CADF4003E105}" type="pres">
      <dgm:prSet presAssocID="{A39E3FA2-0885-4BFA-AE8D-2E621B207F40}" presName="sibTrans" presStyleLbl="sibTrans2D1" presStyleIdx="0" presStyleCnt="0"/>
      <dgm:spPr/>
    </dgm:pt>
    <dgm:pt modelId="{A4B9D6B3-36E1-436A-A1C4-AF4A5C48FF25}" type="pres">
      <dgm:prSet presAssocID="{753C59D8-4151-4592-A475-E3C691A396C6}" presName="compNode" presStyleCnt="0"/>
      <dgm:spPr/>
    </dgm:pt>
    <dgm:pt modelId="{61EFDB46-01D2-48C8-89E2-34C3B32AE98E}" type="pres">
      <dgm:prSet presAssocID="{753C59D8-4151-4592-A475-E3C691A396C6}" presName="iconBgRect" presStyleLbl="bgShp" presStyleIdx="7" presStyleCnt="8"/>
      <dgm:spPr/>
    </dgm:pt>
    <dgm:pt modelId="{267572B3-F2C4-4FD8-A2F1-EA2389C61DDD}" type="pres">
      <dgm:prSet presAssocID="{753C59D8-4151-4592-A475-E3C691A396C6}"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Building"/>
        </a:ext>
      </dgm:extLst>
    </dgm:pt>
    <dgm:pt modelId="{2CDAE4C2-B1BA-4894-ACAD-819E28E57691}" type="pres">
      <dgm:prSet presAssocID="{753C59D8-4151-4592-A475-E3C691A396C6}" presName="spaceRect" presStyleCnt="0"/>
      <dgm:spPr/>
    </dgm:pt>
    <dgm:pt modelId="{1EFFE6DE-9E4F-48A8-A47A-5CBCFEB56574}" type="pres">
      <dgm:prSet presAssocID="{753C59D8-4151-4592-A475-E3C691A396C6}" presName="textRect" presStyleLbl="revTx" presStyleIdx="7" presStyleCnt="8">
        <dgm:presLayoutVars>
          <dgm:chMax val="1"/>
          <dgm:chPref val="1"/>
        </dgm:presLayoutVars>
      </dgm:prSet>
      <dgm:spPr/>
    </dgm:pt>
  </dgm:ptLst>
  <dgm:cxnLst>
    <dgm:cxn modelId="{75914106-D3F8-6647-8B2C-E1E373BC1035}" type="presOf" srcId="{1FDF4F1F-907D-4322-B488-16A1692C36A9}" destId="{87F9976F-86FD-49C0-B17F-A3934062A52E}" srcOrd="0" destOrd="0" presId="urn:microsoft.com/office/officeart/2018/2/layout/IconCircleList"/>
    <dgm:cxn modelId="{8DB5DA06-B3FC-4CD8-864F-657CEAC9F234}" srcId="{80AB929B-B01D-4C83-9C6D-8F80FB22EB98}" destId="{03236C84-36D7-4CCB-8931-A6CBFE619987}" srcOrd="2" destOrd="0" parTransId="{951C8489-FCAD-463C-AE13-2699DBAC5AA1}" sibTransId="{95D758B7-E049-4AA2-A92A-4A330F637046}"/>
    <dgm:cxn modelId="{F052900E-8859-46DC-96B1-4A2891A99153}" srcId="{80AB929B-B01D-4C83-9C6D-8F80FB22EB98}" destId="{B33197F6-1401-4E79-A4CC-3FDF191B1AE0}" srcOrd="6" destOrd="0" parTransId="{BA3379E9-7A67-4194-8F5B-2D9F87263669}" sibTransId="{A39E3FA2-0885-4BFA-AE8D-2E621B207F40}"/>
    <dgm:cxn modelId="{D021C60F-E832-E247-8762-9ED4F89E48B9}" type="presOf" srcId="{A7E80A7E-213A-41B4-A9F2-B55CEFE1BA52}" destId="{E4167E8B-E585-40B2-BECE-0BCF07BDD648}" srcOrd="0" destOrd="0" presId="urn:microsoft.com/office/officeart/2018/2/layout/IconCircleList"/>
    <dgm:cxn modelId="{8FE7C116-81DC-B74D-A0E0-89973463811F}" type="presOf" srcId="{FF947903-E052-4DDE-B60F-94B343BEA557}" destId="{A2BCFE86-A278-419D-A844-19FDA849EBDC}" srcOrd="0" destOrd="0" presId="urn:microsoft.com/office/officeart/2018/2/layout/IconCircleList"/>
    <dgm:cxn modelId="{B783C118-EAB6-0B48-9A6A-213D2F8EFA76}" type="presOf" srcId="{11AAA9F6-7C6F-479F-A1C5-3271A96DF2ED}" destId="{776329C7-3850-4DE0-8B4E-EFF2FAA41F04}" srcOrd="0" destOrd="0" presId="urn:microsoft.com/office/officeart/2018/2/layout/IconCircleList"/>
    <dgm:cxn modelId="{0E8C871A-B4D9-42B4-8A64-DFAEB3C4E929}" srcId="{80AB929B-B01D-4C83-9C6D-8F80FB22EB98}" destId="{9171127D-CC05-4BC2-A522-4756210CA45B}" srcOrd="4" destOrd="0" parTransId="{5EC83FB0-3EF4-4BA4-91DC-85212730A673}" sibTransId="{DA060D76-537E-49CE-A670-75FBA83D8C45}"/>
    <dgm:cxn modelId="{2C37B81C-1CBF-0046-92C0-8E8B585FB276}" type="presOf" srcId="{A1595316-688B-42D7-A072-1911A62646A7}" destId="{0BDF3840-9837-4439-98A0-AD9E7AD18F45}" srcOrd="0" destOrd="0" presId="urn:microsoft.com/office/officeart/2018/2/layout/IconCircleList"/>
    <dgm:cxn modelId="{872D1535-0FC2-43CA-803B-4FDB9EAAE3F5}" srcId="{80AB929B-B01D-4C83-9C6D-8F80FB22EB98}" destId="{CEE6D0B8-ECE0-40BB-A785-887C5EEDA61A}" srcOrd="1" destOrd="0" parTransId="{CEF3FBD4-D906-426E-9E3D-9BCA0BC5445A}" sibTransId="{1FDF4F1F-907D-4322-B488-16A1692C36A9}"/>
    <dgm:cxn modelId="{98D4475D-EFB6-4C4A-B5A5-78064BBE9A8A}" type="presOf" srcId="{753C59D8-4151-4592-A475-E3C691A396C6}" destId="{1EFFE6DE-9E4F-48A8-A47A-5CBCFEB56574}" srcOrd="0" destOrd="0" presId="urn:microsoft.com/office/officeart/2018/2/layout/IconCircleList"/>
    <dgm:cxn modelId="{9FB08864-B411-754A-BE7C-EB2A51F4DBFA}" type="presOf" srcId="{B33197F6-1401-4E79-A4CC-3FDF191B1AE0}" destId="{29CFA06B-2879-4573-AC41-D3A1EDA9DD89}" srcOrd="0" destOrd="0" presId="urn:microsoft.com/office/officeart/2018/2/layout/IconCircleList"/>
    <dgm:cxn modelId="{1B98077B-54C6-4B4E-8629-F0C093F0C0CB}" srcId="{80AB929B-B01D-4C83-9C6D-8F80FB22EB98}" destId="{FF947903-E052-4DDE-B60F-94B343BEA557}" srcOrd="5" destOrd="0" parTransId="{F3997C44-FBEE-4172-85C6-996C158A1677}" sibTransId="{11AAA9F6-7C6F-479F-A1C5-3271A96DF2ED}"/>
    <dgm:cxn modelId="{3D58A386-E1EC-A740-9DC5-5782EC53A98A}" type="presOf" srcId="{DA060D76-537E-49CE-A670-75FBA83D8C45}" destId="{572F1774-5494-4BDB-9F51-12F30021A78D}" srcOrd="0" destOrd="0" presId="urn:microsoft.com/office/officeart/2018/2/layout/IconCircleList"/>
    <dgm:cxn modelId="{AD4A9B97-0B22-4E8D-B560-88CA56A59D3A}" srcId="{80AB929B-B01D-4C83-9C6D-8F80FB22EB98}" destId="{ED999000-203B-44A5-BC71-CF0DE0CA22B0}" srcOrd="3" destOrd="0" parTransId="{F8DEC8D5-C087-4C7F-99DD-ADB849F767A4}" sibTransId="{A1595316-688B-42D7-A072-1911A62646A7}"/>
    <dgm:cxn modelId="{9EF9A699-A71E-D247-BF17-87CEEC93E18D}" type="presOf" srcId="{03236C84-36D7-4CCB-8931-A6CBFE619987}" destId="{2B8B2CA8-E1B8-4AFA-834E-92C426910950}" srcOrd="0" destOrd="0" presId="urn:microsoft.com/office/officeart/2018/2/layout/IconCircleList"/>
    <dgm:cxn modelId="{4738DB9F-C51D-3841-A32C-DBC1BF1F383E}" type="presOf" srcId="{CEE6D0B8-ECE0-40BB-A785-887C5EEDA61A}" destId="{FA38FF18-E1F7-490C-A77A-58F9CC090B7F}" srcOrd="0" destOrd="0" presId="urn:microsoft.com/office/officeart/2018/2/layout/IconCircleList"/>
    <dgm:cxn modelId="{6E7650A0-9FC5-4EFC-9A3F-3B54606DBA82}" srcId="{80AB929B-B01D-4C83-9C6D-8F80FB22EB98}" destId="{A7E80A7E-213A-41B4-A9F2-B55CEFE1BA52}" srcOrd="0" destOrd="0" parTransId="{ECFD3AF0-A8A6-4098-AFDF-2E5DF68D2E0F}" sibTransId="{1277433D-54B9-4C7C-AF41-A18E8E114624}"/>
    <dgm:cxn modelId="{ED547FAA-915B-7647-9DAD-DED6FB560B18}" type="presOf" srcId="{80AB929B-B01D-4C83-9C6D-8F80FB22EB98}" destId="{735F6830-76D4-4B50-9C3A-BECE3AD23C6D}" srcOrd="0" destOrd="0" presId="urn:microsoft.com/office/officeart/2018/2/layout/IconCircleList"/>
    <dgm:cxn modelId="{76712CC6-6303-8043-932B-C374B23FF64B}" type="presOf" srcId="{1277433D-54B9-4C7C-AF41-A18E8E114624}" destId="{5ACA8810-16EB-46C7-B9B4-070AC3835BA7}" srcOrd="0" destOrd="0" presId="urn:microsoft.com/office/officeart/2018/2/layout/IconCircleList"/>
    <dgm:cxn modelId="{3D610ACE-130D-6C42-90DA-498BDAA828F2}" type="presOf" srcId="{A39E3FA2-0885-4BFA-AE8D-2E621B207F40}" destId="{B5BAF1BE-AB2E-49B5-9D9A-CADF4003E105}" srcOrd="0" destOrd="0" presId="urn:microsoft.com/office/officeart/2018/2/layout/IconCircleList"/>
    <dgm:cxn modelId="{93F88ED9-70B0-4101-A905-C4FA33E2E71D}" srcId="{80AB929B-B01D-4C83-9C6D-8F80FB22EB98}" destId="{753C59D8-4151-4592-A475-E3C691A396C6}" srcOrd="7" destOrd="0" parTransId="{8A09B51B-F0AA-4D7A-A8B1-9FBCADA52FFE}" sibTransId="{BCC78C52-CFDD-4DEB-9AC0-F03976477692}"/>
    <dgm:cxn modelId="{3C37F6E6-8419-F542-A462-01B30D514CFE}" type="presOf" srcId="{9171127D-CC05-4BC2-A522-4756210CA45B}" destId="{6022C553-1305-4453-8EB1-6339D82C824B}" srcOrd="0" destOrd="0" presId="urn:microsoft.com/office/officeart/2018/2/layout/IconCircleList"/>
    <dgm:cxn modelId="{68BFF2F6-22AF-C947-8F13-A3F6A0931495}" type="presOf" srcId="{ED999000-203B-44A5-BC71-CF0DE0CA22B0}" destId="{D266426F-C99F-41C6-9861-AC608855C1AC}" srcOrd="0" destOrd="0" presId="urn:microsoft.com/office/officeart/2018/2/layout/IconCircleList"/>
    <dgm:cxn modelId="{263EA7FB-524C-4B49-966A-6E55AC08E530}" type="presOf" srcId="{95D758B7-E049-4AA2-A92A-4A330F637046}" destId="{237D0464-0EFC-4796-8A12-19C0FC746B4C}" srcOrd="0" destOrd="0" presId="urn:microsoft.com/office/officeart/2018/2/layout/IconCircleList"/>
    <dgm:cxn modelId="{65DFDB0C-704E-534B-ABFF-2419E16FB77B}" type="presParOf" srcId="{735F6830-76D4-4B50-9C3A-BECE3AD23C6D}" destId="{0F7426D0-4FD0-434D-91E1-45349CD2F1FA}" srcOrd="0" destOrd="0" presId="urn:microsoft.com/office/officeart/2018/2/layout/IconCircleList"/>
    <dgm:cxn modelId="{92BCD9A5-9D0B-DF40-A213-C3291FA1030E}" type="presParOf" srcId="{0F7426D0-4FD0-434D-91E1-45349CD2F1FA}" destId="{E90D45C4-8B48-44A6-BC83-91B3ADDA9767}" srcOrd="0" destOrd="0" presId="urn:microsoft.com/office/officeart/2018/2/layout/IconCircleList"/>
    <dgm:cxn modelId="{42BBE643-CD3B-DD48-9EBB-4E7FCA3C8F89}" type="presParOf" srcId="{E90D45C4-8B48-44A6-BC83-91B3ADDA9767}" destId="{5E9EA005-A26F-406E-A64B-8CB5DAE030F6}" srcOrd="0" destOrd="0" presId="urn:microsoft.com/office/officeart/2018/2/layout/IconCircleList"/>
    <dgm:cxn modelId="{7D0A2668-1937-7B43-B45C-6E952D2768BE}" type="presParOf" srcId="{E90D45C4-8B48-44A6-BC83-91B3ADDA9767}" destId="{5F25E438-5941-484A-A9B7-8B3BA302C1FB}" srcOrd="1" destOrd="0" presId="urn:microsoft.com/office/officeart/2018/2/layout/IconCircleList"/>
    <dgm:cxn modelId="{42C07670-3839-9543-9CAF-77D1C57BBE98}" type="presParOf" srcId="{E90D45C4-8B48-44A6-BC83-91B3ADDA9767}" destId="{57E0E0E8-1DF5-4087-B99D-3C19E7045DC7}" srcOrd="2" destOrd="0" presId="urn:microsoft.com/office/officeart/2018/2/layout/IconCircleList"/>
    <dgm:cxn modelId="{D4A93FB8-F17B-8945-9135-52A05E5B416A}" type="presParOf" srcId="{E90D45C4-8B48-44A6-BC83-91B3ADDA9767}" destId="{E4167E8B-E585-40B2-BECE-0BCF07BDD648}" srcOrd="3" destOrd="0" presId="urn:microsoft.com/office/officeart/2018/2/layout/IconCircleList"/>
    <dgm:cxn modelId="{AE9FAA8A-C045-484D-B544-E0F5A28BD58F}" type="presParOf" srcId="{0F7426D0-4FD0-434D-91E1-45349CD2F1FA}" destId="{5ACA8810-16EB-46C7-B9B4-070AC3835BA7}" srcOrd="1" destOrd="0" presId="urn:microsoft.com/office/officeart/2018/2/layout/IconCircleList"/>
    <dgm:cxn modelId="{17CA82E4-5196-1A46-AE7E-FF633078677B}" type="presParOf" srcId="{0F7426D0-4FD0-434D-91E1-45349CD2F1FA}" destId="{992FFA63-61A1-4F10-8A22-6C5F4887FB27}" srcOrd="2" destOrd="0" presId="urn:microsoft.com/office/officeart/2018/2/layout/IconCircleList"/>
    <dgm:cxn modelId="{D8A17084-4E47-BD48-8821-0621E49B7F6D}" type="presParOf" srcId="{992FFA63-61A1-4F10-8A22-6C5F4887FB27}" destId="{4F485ED2-10A9-4D4D-B8A5-5AC5DE675416}" srcOrd="0" destOrd="0" presId="urn:microsoft.com/office/officeart/2018/2/layout/IconCircleList"/>
    <dgm:cxn modelId="{F28478F7-C58B-724D-88FC-5CABB25C0264}" type="presParOf" srcId="{992FFA63-61A1-4F10-8A22-6C5F4887FB27}" destId="{E9AC5598-B4E9-4D3E-A679-7FF83BC38A0D}" srcOrd="1" destOrd="0" presId="urn:microsoft.com/office/officeart/2018/2/layout/IconCircleList"/>
    <dgm:cxn modelId="{CF092954-1D80-7649-AACB-3AF00D431154}" type="presParOf" srcId="{992FFA63-61A1-4F10-8A22-6C5F4887FB27}" destId="{239FEF90-804E-43D1-B8CE-B0CC50456184}" srcOrd="2" destOrd="0" presId="urn:microsoft.com/office/officeart/2018/2/layout/IconCircleList"/>
    <dgm:cxn modelId="{7621EFAD-5BA6-C74C-94AD-D9E945411DB1}" type="presParOf" srcId="{992FFA63-61A1-4F10-8A22-6C5F4887FB27}" destId="{FA38FF18-E1F7-490C-A77A-58F9CC090B7F}" srcOrd="3" destOrd="0" presId="urn:microsoft.com/office/officeart/2018/2/layout/IconCircleList"/>
    <dgm:cxn modelId="{896222BB-E9A9-824A-844D-97DC4F256EE8}" type="presParOf" srcId="{0F7426D0-4FD0-434D-91E1-45349CD2F1FA}" destId="{87F9976F-86FD-49C0-B17F-A3934062A52E}" srcOrd="3" destOrd="0" presId="urn:microsoft.com/office/officeart/2018/2/layout/IconCircleList"/>
    <dgm:cxn modelId="{44F3497F-7782-164E-9573-27447A8AE97A}" type="presParOf" srcId="{0F7426D0-4FD0-434D-91E1-45349CD2F1FA}" destId="{7C9AF06F-F4CC-4544-839F-805A7E0DF3C2}" srcOrd="4" destOrd="0" presId="urn:microsoft.com/office/officeart/2018/2/layout/IconCircleList"/>
    <dgm:cxn modelId="{CA8C1ABA-1222-304F-823E-FC6EF31654E7}" type="presParOf" srcId="{7C9AF06F-F4CC-4544-839F-805A7E0DF3C2}" destId="{55C6B45F-86F9-47FD-9EC8-0B1E2BFC11E8}" srcOrd="0" destOrd="0" presId="urn:microsoft.com/office/officeart/2018/2/layout/IconCircleList"/>
    <dgm:cxn modelId="{8E77D391-6D58-6E4A-9E4A-0639D56CD7ED}" type="presParOf" srcId="{7C9AF06F-F4CC-4544-839F-805A7E0DF3C2}" destId="{72349E8E-F5E7-4097-B361-28A2BA85B304}" srcOrd="1" destOrd="0" presId="urn:microsoft.com/office/officeart/2018/2/layout/IconCircleList"/>
    <dgm:cxn modelId="{E01488A1-7A21-F74F-BF2E-C59B6749A557}" type="presParOf" srcId="{7C9AF06F-F4CC-4544-839F-805A7E0DF3C2}" destId="{14F8E9EA-2169-409A-BF3B-9060F0F2B0D3}" srcOrd="2" destOrd="0" presId="urn:microsoft.com/office/officeart/2018/2/layout/IconCircleList"/>
    <dgm:cxn modelId="{860F712B-EEB0-5343-8920-2BDB5D88857F}" type="presParOf" srcId="{7C9AF06F-F4CC-4544-839F-805A7E0DF3C2}" destId="{2B8B2CA8-E1B8-4AFA-834E-92C426910950}" srcOrd="3" destOrd="0" presId="urn:microsoft.com/office/officeart/2018/2/layout/IconCircleList"/>
    <dgm:cxn modelId="{CE6D913D-84BE-2640-BBF8-A315E41373C4}" type="presParOf" srcId="{0F7426D0-4FD0-434D-91E1-45349CD2F1FA}" destId="{237D0464-0EFC-4796-8A12-19C0FC746B4C}" srcOrd="5" destOrd="0" presId="urn:microsoft.com/office/officeart/2018/2/layout/IconCircleList"/>
    <dgm:cxn modelId="{04E1A6DD-176A-4C48-953A-045A947FE368}" type="presParOf" srcId="{0F7426D0-4FD0-434D-91E1-45349CD2F1FA}" destId="{F5171471-8D7B-4161-BA41-E56B6F1D110C}" srcOrd="6" destOrd="0" presId="urn:microsoft.com/office/officeart/2018/2/layout/IconCircleList"/>
    <dgm:cxn modelId="{2411FEBF-E192-FB4E-9C6D-5959CAA63230}" type="presParOf" srcId="{F5171471-8D7B-4161-BA41-E56B6F1D110C}" destId="{722F716C-8967-47B6-9D78-33F74A2DD72C}" srcOrd="0" destOrd="0" presId="urn:microsoft.com/office/officeart/2018/2/layout/IconCircleList"/>
    <dgm:cxn modelId="{6E63F8F4-C857-E748-9B54-8F3DB5774CEA}" type="presParOf" srcId="{F5171471-8D7B-4161-BA41-E56B6F1D110C}" destId="{B3BA84E8-0E45-4947-BCD4-89F992544449}" srcOrd="1" destOrd="0" presId="urn:microsoft.com/office/officeart/2018/2/layout/IconCircleList"/>
    <dgm:cxn modelId="{0F8C8B9D-7775-3245-93AC-CC43D8FBAE3A}" type="presParOf" srcId="{F5171471-8D7B-4161-BA41-E56B6F1D110C}" destId="{120C7C74-1692-4DDE-A2DD-21C5FE63FA38}" srcOrd="2" destOrd="0" presId="urn:microsoft.com/office/officeart/2018/2/layout/IconCircleList"/>
    <dgm:cxn modelId="{2788D86E-9325-D945-812E-50AC21F10185}" type="presParOf" srcId="{F5171471-8D7B-4161-BA41-E56B6F1D110C}" destId="{D266426F-C99F-41C6-9861-AC608855C1AC}" srcOrd="3" destOrd="0" presId="urn:microsoft.com/office/officeart/2018/2/layout/IconCircleList"/>
    <dgm:cxn modelId="{69955CD7-8673-0345-A052-96AA6AAC26E2}" type="presParOf" srcId="{0F7426D0-4FD0-434D-91E1-45349CD2F1FA}" destId="{0BDF3840-9837-4439-98A0-AD9E7AD18F45}" srcOrd="7" destOrd="0" presId="urn:microsoft.com/office/officeart/2018/2/layout/IconCircleList"/>
    <dgm:cxn modelId="{71667360-5213-A444-9811-2F29B12B565F}" type="presParOf" srcId="{0F7426D0-4FD0-434D-91E1-45349CD2F1FA}" destId="{19DAC4D6-CB6D-449B-83A4-AC6A70A29FBD}" srcOrd="8" destOrd="0" presId="urn:microsoft.com/office/officeart/2018/2/layout/IconCircleList"/>
    <dgm:cxn modelId="{2B346231-63F4-474A-B5BE-62BB61B886E4}" type="presParOf" srcId="{19DAC4D6-CB6D-449B-83A4-AC6A70A29FBD}" destId="{1C2FC478-17BC-41FA-9054-5283C2707F89}" srcOrd="0" destOrd="0" presId="urn:microsoft.com/office/officeart/2018/2/layout/IconCircleList"/>
    <dgm:cxn modelId="{8452AEF5-B1FD-9448-9953-012A336B1E0F}" type="presParOf" srcId="{19DAC4D6-CB6D-449B-83A4-AC6A70A29FBD}" destId="{92BBC3DC-BC17-475B-814A-45C9A8ACD217}" srcOrd="1" destOrd="0" presId="urn:microsoft.com/office/officeart/2018/2/layout/IconCircleList"/>
    <dgm:cxn modelId="{05C0F568-3346-1141-BE12-E92CC4CB9FD9}" type="presParOf" srcId="{19DAC4D6-CB6D-449B-83A4-AC6A70A29FBD}" destId="{161C47F4-64C7-4358-8BB2-A57AA5465A6B}" srcOrd="2" destOrd="0" presId="urn:microsoft.com/office/officeart/2018/2/layout/IconCircleList"/>
    <dgm:cxn modelId="{A44542A1-A404-CB42-B0BA-2005CDB2EE9F}" type="presParOf" srcId="{19DAC4D6-CB6D-449B-83A4-AC6A70A29FBD}" destId="{6022C553-1305-4453-8EB1-6339D82C824B}" srcOrd="3" destOrd="0" presId="urn:microsoft.com/office/officeart/2018/2/layout/IconCircleList"/>
    <dgm:cxn modelId="{58FA3214-5989-384D-95B8-A5C1CBE2BB86}" type="presParOf" srcId="{0F7426D0-4FD0-434D-91E1-45349CD2F1FA}" destId="{572F1774-5494-4BDB-9F51-12F30021A78D}" srcOrd="9" destOrd="0" presId="urn:microsoft.com/office/officeart/2018/2/layout/IconCircleList"/>
    <dgm:cxn modelId="{3AE428E6-C717-984C-8434-E75E6D83D94B}" type="presParOf" srcId="{0F7426D0-4FD0-434D-91E1-45349CD2F1FA}" destId="{68D810ED-E333-4E9C-B011-366DAD8FCDD9}" srcOrd="10" destOrd="0" presId="urn:microsoft.com/office/officeart/2018/2/layout/IconCircleList"/>
    <dgm:cxn modelId="{63BFEB66-FDB6-0342-9819-AA357D1C6587}" type="presParOf" srcId="{68D810ED-E333-4E9C-B011-366DAD8FCDD9}" destId="{BA8C92D5-DB28-400A-884A-66A6FB3DBC80}" srcOrd="0" destOrd="0" presId="urn:microsoft.com/office/officeart/2018/2/layout/IconCircleList"/>
    <dgm:cxn modelId="{E2850F40-75CF-1B42-8736-41007E6BCD84}" type="presParOf" srcId="{68D810ED-E333-4E9C-B011-366DAD8FCDD9}" destId="{891B2FEF-3844-44BA-A8D3-34A1BDA135F6}" srcOrd="1" destOrd="0" presId="urn:microsoft.com/office/officeart/2018/2/layout/IconCircleList"/>
    <dgm:cxn modelId="{DFCD15F2-34E7-8C47-AED7-3077B1495476}" type="presParOf" srcId="{68D810ED-E333-4E9C-B011-366DAD8FCDD9}" destId="{FBD629B4-61DD-489F-83E9-8CEDCA611995}" srcOrd="2" destOrd="0" presId="urn:microsoft.com/office/officeart/2018/2/layout/IconCircleList"/>
    <dgm:cxn modelId="{F0909714-F841-354E-934E-905B9BBC9CA4}" type="presParOf" srcId="{68D810ED-E333-4E9C-B011-366DAD8FCDD9}" destId="{A2BCFE86-A278-419D-A844-19FDA849EBDC}" srcOrd="3" destOrd="0" presId="urn:microsoft.com/office/officeart/2018/2/layout/IconCircleList"/>
    <dgm:cxn modelId="{99A1A1E5-875B-6C49-8DAC-5CB8902CF2E5}" type="presParOf" srcId="{0F7426D0-4FD0-434D-91E1-45349CD2F1FA}" destId="{776329C7-3850-4DE0-8B4E-EFF2FAA41F04}" srcOrd="11" destOrd="0" presId="urn:microsoft.com/office/officeart/2018/2/layout/IconCircleList"/>
    <dgm:cxn modelId="{CB381413-F574-DA46-9767-BDAFF73630CF}" type="presParOf" srcId="{0F7426D0-4FD0-434D-91E1-45349CD2F1FA}" destId="{85EFFC3C-131A-42E2-A285-44292CDE883C}" srcOrd="12" destOrd="0" presId="urn:microsoft.com/office/officeart/2018/2/layout/IconCircleList"/>
    <dgm:cxn modelId="{FFB0BE4C-37BD-4F41-99B3-F628DBC92FD2}" type="presParOf" srcId="{85EFFC3C-131A-42E2-A285-44292CDE883C}" destId="{74D5FADA-4CC4-4CB1-8F17-F224498BBE9F}" srcOrd="0" destOrd="0" presId="urn:microsoft.com/office/officeart/2018/2/layout/IconCircleList"/>
    <dgm:cxn modelId="{FBD3E939-462F-C34D-84C7-FE94E37CBC4A}" type="presParOf" srcId="{85EFFC3C-131A-42E2-A285-44292CDE883C}" destId="{D4BF09B2-F2DC-4D5B-B876-0757A733FEF7}" srcOrd="1" destOrd="0" presId="urn:microsoft.com/office/officeart/2018/2/layout/IconCircleList"/>
    <dgm:cxn modelId="{3C412A25-2F74-CF43-BD48-7D541412A47E}" type="presParOf" srcId="{85EFFC3C-131A-42E2-A285-44292CDE883C}" destId="{006077CE-79B7-4E27-9CC0-BFE20ACF2714}" srcOrd="2" destOrd="0" presId="urn:microsoft.com/office/officeart/2018/2/layout/IconCircleList"/>
    <dgm:cxn modelId="{58A8BBBA-B645-8440-913A-867F897B68C9}" type="presParOf" srcId="{85EFFC3C-131A-42E2-A285-44292CDE883C}" destId="{29CFA06B-2879-4573-AC41-D3A1EDA9DD89}" srcOrd="3" destOrd="0" presId="urn:microsoft.com/office/officeart/2018/2/layout/IconCircleList"/>
    <dgm:cxn modelId="{1DF9FF03-93FF-6542-8B98-0A8D096EC245}" type="presParOf" srcId="{0F7426D0-4FD0-434D-91E1-45349CD2F1FA}" destId="{B5BAF1BE-AB2E-49B5-9D9A-CADF4003E105}" srcOrd="13" destOrd="0" presId="urn:microsoft.com/office/officeart/2018/2/layout/IconCircleList"/>
    <dgm:cxn modelId="{9DAA37D0-C004-B242-BD51-015029F6D9F3}" type="presParOf" srcId="{0F7426D0-4FD0-434D-91E1-45349CD2F1FA}" destId="{A4B9D6B3-36E1-436A-A1C4-AF4A5C48FF25}" srcOrd="14" destOrd="0" presId="urn:microsoft.com/office/officeart/2018/2/layout/IconCircleList"/>
    <dgm:cxn modelId="{27244516-9ED9-B349-86EB-0A5C0D29DA9B}" type="presParOf" srcId="{A4B9D6B3-36E1-436A-A1C4-AF4A5C48FF25}" destId="{61EFDB46-01D2-48C8-89E2-34C3B32AE98E}" srcOrd="0" destOrd="0" presId="urn:microsoft.com/office/officeart/2018/2/layout/IconCircleList"/>
    <dgm:cxn modelId="{967707DA-6967-F844-99CB-0322E09A2635}" type="presParOf" srcId="{A4B9D6B3-36E1-436A-A1C4-AF4A5C48FF25}" destId="{267572B3-F2C4-4FD8-A2F1-EA2389C61DDD}" srcOrd="1" destOrd="0" presId="urn:microsoft.com/office/officeart/2018/2/layout/IconCircleList"/>
    <dgm:cxn modelId="{16A420A6-7DB7-B144-80A4-12C99B25F5F6}" type="presParOf" srcId="{A4B9D6B3-36E1-436A-A1C4-AF4A5C48FF25}" destId="{2CDAE4C2-B1BA-4894-ACAD-819E28E57691}" srcOrd="2" destOrd="0" presId="urn:microsoft.com/office/officeart/2018/2/layout/IconCircleList"/>
    <dgm:cxn modelId="{EEB177A4-9312-3A4F-B6E7-CED1EE5ABB1D}" type="presParOf" srcId="{A4B9D6B3-36E1-436A-A1C4-AF4A5C48FF25}" destId="{1EFFE6DE-9E4F-48A8-A47A-5CBCFEB5657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609E51-1218-406C-B5D9-1C8382C4B21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B7C932D-915B-4915-B614-BB98462DA31D}">
      <dgm:prSet/>
      <dgm:spPr/>
      <dgm:t>
        <a:bodyPr/>
        <a:lstStyle/>
        <a:p>
          <a:pPr>
            <a:lnSpc>
              <a:spcPct val="100000"/>
            </a:lnSpc>
            <a:defRPr cap="all"/>
          </a:pPr>
          <a:r>
            <a:rPr lang="en-US"/>
            <a:t>Growth driven by population growth</a:t>
          </a:r>
        </a:p>
      </dgm:t>
    </dgm:pt>
    <dgm:pt modelId="{9DDEBC22-D8E3-42A8-9448-F9D6318682BE}" type="parTrans" cxnId="{153EDC5C-730E-402D-BCB3-3526C8508935}">
      <dgm:prSet/>
      <dgm:spPr/>
      <dgm:t>
        <a:bodyPr/>
        <a:lstStyle/>
        <a:p>
          <a:endParaRPr lang="en-US"/>
        </a:p>
      </dgm:t>
    </dgm:pt>
    <dgm:pt modelId="{1CBB5181-ADBC-49BD-AF29-28E93E05D7F5}" type="sibTrans" cxnId="{153EDC5C-730E-402D-BCB3-3526C8508935}">
      <dgm:prSet/>
      <dgm:spPr/>
      <dgm:t>
        <a:bodyPr/>
        <a:lstStyle/>
        <a:p>
          <a:endParaRPr lang="en-US"/>
        </a:p>
      </dgm:t>
    </dgm:pt>
    <dgm:pt modelId="{9932A359-3A8B-419A-93E0-BEC203A4C8FA}">
      <dgm:prSet/>
      <dgm:spPr/>
      <dgm:t>
        <a:bodyPr/>
        <a:lstStyle/>
        <a:p>
          <a:pPr>
            <a:lnSpc>
              <a:spcPct val="100000"/>
            </a:lnSpc>
            <a:defRPr cap="all"/>
          </a:pPr>
          <a:r>
            <a:rPr lang="en-US"/>
            <a:t>Growth of integrated medical practice</a:t>
          </a:r>
        </a:p>
      </dgm:t>
    </dgm:pt>
    <dgm:pt modelId="{40EE52CC-55AE-477A-86DD-36C0CD4B5163}" type="parTrans" cxnId="{8C4FF85B-0A7E-4AAB-9BF7-147EA1FEB320}">
      <dgm:prSet/>
      <dgm:spPr/>
      <dgm:t>
        <a:bodyPr/>
        <a:lstStyle/>
        <a:p>
          <a:endParaRPr lang="en-US"/>
        </a:p>
      </dgm:t>
    </dgm:pt>
    <dgm:pt modelId="{A6EDB163-8EA9-4699-AA99-0AD7CD1EEC62}" type="sibTrans" cxnId="{8C4FF85B-0A7E-4AAB-9BF7-147EA1FEB320}">
      <dgm:prSet/>
      <dgm:spPr/>
      <dgm:t>
        <a:bodyPr/>
        <a:lstStyle/>
        <a:p>
          <a:endParaRPr lang="en-US"/>
        </a:p>
      </dgm:t>
    </dgm:pt>
    <dgm:pt modelId="{CA2AEFDF-1D34-43DF-8548-2B486E732FBA}">
      <dgm:prSet/>
      <dgm:spPr/>
      <dgm:t>
        <a:bodyPr/>
        <a:lstStyle/>
        <a:p>
          <a:pPr>
            <a:lnSpc>
              <a:spcPct val="100000"/>
            </a:lnSpc>
            <a:defRPr cap="all"/>
          </a:pPr>
          <a:r>
            <a:rPr lang="en-US"/>
            <a:t>Challenges for Practice Managers</a:t>
          </a:r>
        </a:p>
      </dgm:t>
    </dgm:pt>
    <dgm:pt modelId="{2556235D-340F-4AC5-80E5-2637F3528CA6}" type="parTrans" cxnId="{5BF303C0-E145-4B21-8363-EB6CD27F692F}">
      <dgm:prSet/>
      <dgm:spPr/>
      <dgm:t>
        <a:bodyPr/>
        <a:lstStyle/>
        <a:p>
          <a:endParaRPr lang="en-US"/>
        </a:p>
      </dgm:t>
    </dgm:pt>
    <dgm:pt modelId="{70A2C622-B465-411E-BB27-CF91A79B3BE3}" type="sibTrans" cxnId="{5BF303C0-E145-4B21-8363-EB6CD27F692F}">
      <dgm:prSet/>
      <dgm:spPr/>
      <dgm:t>
        <a:bodyPr/>
        <a:lstStyle/>
        <a:p>
          <a:endParaRPr lang="en-US"/>
        </a:p>
      </dgm:t>
    </dgm:pt>
    <dgm:pt modelId="{32B0CF52-46E1-4CE7-9A64-3EAFC8E783C5}" type="pres">
      <dgm:prSet presAssocID="{2E609E51-1218-406C-B5D9-1C8382C4B219}" presName="root" presStyleCnt="0">
        <dgm:presLayoutVars>
          <dgm:dir/>
          <dgm:resizeHandles val="exact"/>
        </dgm:presLayoutVars>
      </dgm:prSet>
      <dgm:spPr/>
    </dgm:pt>
    <dgm:pt modelId="{3EA5597B-61CD-4BD1-8E89-0C4373D79152}" type="pres">
      <dgm:prSet presAssocID="{CB7C932D-915B-4915-B614-BB98462DA31D}" presName="compNode" presStyleCnt="0"/>
      <dgm:spPr/>
    </dgm:pt>
    <dgm:pt modelId="{E6F06245-FDE9-45DF-8624-63B5B0E59A58}" type="pres">
      <dgm:prSet presAssocID="{CB7C932D-915B-4915-B614-BB98462DA31D}" presName="iconBgRect" presStyleLbl="bgShp" presStyleIdx="0" presStyleCnt="3"/>
      <dgm:spPr/>
    </dgm:pt>
    <dgm:pt modelId="{9D1E8162-F3AD-4103-B33C-8BE9CEE4B0AE}" type="pres">
      <dgm:prSet presAssocID="{CB7C932D-915B-4915-B614-BB98462DA31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Graph with Upward Trend"/>
        </a:ext>
      </dgm:extLst>
    </dgm:pt>
    <dgm:pt modelId="{D1E56281-7244-499A-BF09-1E0765D03079}" type="pres">
      <dgm:prSet presAssocID="{CB7C932D-915B-4915-B614-BB98462DA31D}" presName="spaceRect" presStyleCnt="0"/>
      <dgm:spPr/>
    </dgm:pt>
    <dgm:pt modelId="{22667EE5-2E6C-4D75-813B-CD34170D309C}" type="pres">
      <dgm:prSet presAssocID="{CB7C932D-915B-4915-B614-BB98462DA31D}" presName="textRect" presStyleLbl="revTx" presStyleIdx="0" presStyleCnt="3">
        <dgm:presLayoutVars>
          <dgm:chMax val="1"/>
          <dgm:chPref val="1"/>
        </dgm:presLayoutVars>
      </dgm:prSet>
      <dgm:spPr/>
    </dgm:pt>
    <dgm:pt modelId="{9D37EE3F-DB96-4006-AA96-04FC624D89FF}" type="pres">
      <dgm:prSet presAssocID="{1CBB5181-ADBC-49BD-AF29-28E93E05D7F5}" presName="sibTrans" presStyleCnt="0"/>
      <dgm:spPr/>
    </dgm:pt>
    <dgm:pt modelId="{E0BA9692-604C-47CF-8DFF-A637F764F19F}" type="pres">
      <dgm:prSet presAssocID="{9932A359-3A8B-419A-93E0-BEC203A4C8FA}" presName="compNode" presStyleCnt="0"/>
      <dgm:spPr/>
    </dgm:pt>
    <dgm:pt modelId="{41E9FCFA-1F26-49E8-80AE-6759897766F2}" type="pres">
      <dgm:prSet presAssocID="{9932A359-3A8B-419A-93E0-BEC203A4C8FA}" presName="iconBgRect" presStyleLbl="bgShp" presStyleIdx="1" presStyleCnt="3"/>
      <dgm:spPr/>
    </dgm:pt>
    <dgm:pt modelId="{3B224EDC-8BAC-45E4-B457-66966FDDB09E}" type="pres">
      <dgm:prSet presAssocID="{9932A359-3A8B-419A-93E0-BEC203A4C8F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D68260A9-7CDB-4B1D-B7AB-7C6EB320497A}" type="pres">
      <dgm:prSet presAssocID="{9932A359-3A8B-419A-93E0-BEC203A4C8FA}" presName="spaceRect" presStyleCnt="0"/>
      <dgm:spPr/>
    </dgm:pt>
    <dgm:pt modelId="{C0A34E2F-EF7D-40EA-8D42-C3CE24B20BC9}" type="pres">
      <dgm:prSet presAssocID="{9932A359-3A8B-419A-93E0-BEC203A4C8FA}" presName="textRect" presStyleLbl="revTx" presStyleIdx="1" presStyleCnt="3">
        <dgm:presLayoutVars>
          <dgm:chMax val="1"/>
          <dgm:chPref val="1"/>
        </dgm:presLayoutVars>
      </dgm:prSet>
      <dgm:spPr/>
    </dgm:pt>
    <dgm:pt modelId="{F39913A3-3582-4C01-938C-C6F2E467A91B}" type="pres">
      <dgm:prSet presAssocID="{A6EDB163-8EA9-4699-AA99-0AD7CD1EEC62}" presName="sibTrans" presStyleCnt="0"/>
      <dgm:spPr/>
    </dgm:pt>
    <dgm:pt modelId="{C3803B22-875F-4124-A434-E9EE30DAA314}" type="pres">
      <dgm:prSet presAssocID="{CA2AEFDF-1D34-43DF-8548-2B486E732FBA}" presName="compNode" presStyleCnt="0"/>
      <dgm:spPr/>
    </dgm:pt>
    <dgm:pt modelId="{ED621212-CCB7-4880-BA8A-FC977C493B1D}" type="pres">
      <dgm:prSet presAssocID="{CA2AEFDF-1D34-43DF-8548-2B486E732FBA}" presName="iconBgRect" presStyleLbl="bgShp" presStyleIdx="2" presStyleCnt="3"/>
      <dgm:spPr/>
    </dgm:pt>
    <dgm:pt modelId="{9ABF03F0-B156-4724-8F54-88545EE1C634}" type="pres">
      <dgm:prSet presAssocID="{CA2AEFDF-1D34-43DF-8548-2B486E732FBA}"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0FC62A41-4CD3-475B-A606-B7227FD1818C}" type="pres">
      <dgm:prSet presAssocID="{CA2AEFDF-1D34-43DF-8548-2B486E732FBA}" presName="spaceRect" presStyleCnt="0"/>
      <dgm:spPr/>
    </dgm:pt>
    <dgm:pt modelId="{E3BBC82C-F1F5-4F8A-B639-4BDFB095A91D}" type="pres">
      <dgm:prSet presAssocID="{CA2AEFDF-1D34-43DF-8548-2B486E732FBA}" presName="textRect" presStyleLbl="revTx" presStyleIdx="2" presStyleCnt="3">
        <dgm:presLayoutVars>
          <dgm:chMax val="1"/>
          <dgm:chPref val="1"/>
        </dgm:presLayoutVars>
      </dgm:prSet>
      <dgm:spPr/>
    </dgm:pt>
  </dgm:ptLst>
  <dgm:cxnLst>
    <dgm:cxn modelId="{8E514845-04E5-4249-AACD-EB86F34D816D}" type="presOf" srcId="{CA2AEFDF-1D34-43DF-8548-2B486E732FBA}" destId="{E3BBC82C-F1F5-4F8A-B639-4BDFB095A91D}" srcOrd="0" destOrd="0" presId="urn:microsoft.com/office/officeart/2018/5/layout/IconCircleLabelList"/>
    <dgm:cxn modelId="{8C4FF85B-0A7E-4AAB-9BF7-147EA1FEB320}" srcId="{2E609E51-1218-406C-B5D9-1C8382C4B219}" destId="{9932A359-3A8B-419A-93E0-BEC203A4C8FA}" srcOrd="1" destOrd="0" parTransId="{40EE52CC-55AE-477A-86DD-36C0CD4B5163}" sibTransId="{A6EDB163-8EA9-4699-AA99-0AD7CD1EEC62}"/>
    <dgm:cxn modelId="{153EDC5C-730E-402D-BCB3-3526C8508935}" srcId="{2E609E51-1218-406C-B5D9-1C8382C4B219}" destId="{CB7C932D-915B-4915-B614-BB98462DA31D}" srcOrd="0" destOrd="0" parTransId="{9DDEBC22-D8E3-42A8-9448-F9D6318682BE}" sibTransId="{1CBB5181-ADBC-49BD-AF29-28E93E05D7F5}"/>
    <dgm:cxn modelId="{78FE90B9-6351-EB4B-8515-F5B06B0DB095}" type="presOf" srcId="{2E609E51-1218-406C-B5D9-1C8382C4B219}" destId="{32B0CF52-46E1-4CE7-9A64-3EAFC8E783C5}" srcOrd="0" destOrd="0" presId="urn:microsoft.com/office/officeart/2018/5/layout/IconCircleLabelList"/>
    <dgm:cxn modelId="{5BF303C0-E145-4B21-8363-EB6CD27F692F}" srcId="{2E609E51-1218-406C-B5D9-1C8382C4B219}" destId="{CA2AEFDF-1D34-43DF-8548-2B486E732FBA}" srcOrd="2" destOrd="0" parTransId="{2556235D-340F-4AC5-80E5-2637F3528CA6}" sibTransId="{70A2C622-B465-411E-BB27-CF91A79B3BE3}"/>
    <dgm:cxn modelId="{E06A04EB-B86C-A742-B206-B78A51D8B878}" type="presOf" srcId="{9932A359-3A8B-419A-93E0-BEC203A4C8FA}" destId="{C0A34E2F-EF7D-40EA-8D42-C3CE24B20BC9}" srcOrd="0" destOrd="0" presId="urn:microsoft.com/office/officeart/2018/5/layout/IconCircleLabelList"/>
    <dgm:cxn modelId="{37330EEE-846A-9D4D-A47F-C749A3901FAF}" type="presOf" srcId="{CB7C932D-915B-4915-B614-BB98462DA31D}" destId="{22667EE5-2E6C-4D75-813B-CD34170D309C}" srcOrd="0" destOrd="0" presId="urn:microsoft.com/office/officeart/2018/5/layout/IconCircleLabelList"/>
    <dgm:cxn modelId="{9B212EB0-3C28-BC44-B523-BEE45B84CF1B}" type="presParOf" srcId="{32B0CF52-46E1-4CE7-9A64-3EAFC8E783C5}" destId="{3EA5597B-61CD-4BD1-8E89-0C4373D79152}" srcOrd="0" destOrd="0" presId="urn:microsoft.com/office/officeart/2018/5/layout/IconCircleLabelList"/>
    <dgm:cxn modelId="{F8D8CC44-C364-9B4C-BB61-ABBF6D4B3566}" type="presParOf" srcId="{3EA5597B-61CD-4BD1-8E89-0C4373D79152}" destId="{E6F06245-FDE9-45DF-8624-63B5B0E59A58}" srcOrd="0" destOrd="0" presId="urn:microsoft.com/office/officeart/2018/5/layout/IconCircleLabelList"/>
    <dgm:cxn modelId="{0D98A0FE-9E9F-2147-94CC-6804E345F5BA}" type="presParOf" srcId="{3EA5597B-61CD-4BD1-8E89-0C4373D79152}" destId="{9D1E8162-F3AD-4103-B33C-8BE9CEE4B0AE}" srcOrd="1" destOrd="0" presId="urn:microsoft.com/office/officeart/2018/5/layout/IconCircleLabelList"/>
    <dgm:cxn modelId="{4E6BFDE6-C31E-1547-8CB0-9183CF4D88D3}" type="presParOf" srcId="{3EA5597B-61CD-4BD1-8E89-0C4373D79152}" destId="{D1E56281-7244-499A-BF09-1E0765D03079}" srcOrd="2" destOrd="0" presId="urn:microsoft.com/office/officeart/2018/5/layout/IconCircleLabelList"/>
    <dgm:cxn modelId="{5A9289D4-C781-A048-A775-D74EBFDED629}" type="presParOf" srcId="{3EA5597B-61CD-4BD1-8E89-0C4373D79152}" destId="{22667EE5-2E6C-4D75-813B-CD34170D309C}" srcOrd="3" destOrd="0" presId="urn:microsoft.com/office/officeart/2018/5/layout/IconCircleLabelList"/>
    <dgm:cxn modelId="{8795C5DE-D059-3348-9A4F-3A9D380008FA}" type="presParOf" srcId="{32B0CF52-46E1-4CE7-9A64-3EAFC8E783C5}" destId="{9D37EE3F-DB96-4006-AA96-04FC624D89FF}" srcOrd="1" destOrd="0" presId="urn:microsoft.com/office/officeart/2018/5/layout/IconCircleLabelList"/>
    <dgm:cxn modelId="{5EEC34F5-6F50-074A-A6E0-D80DBBF74B84}" type="presParOf" srcId="{32B0CF52-46E1-4CE7-9A64-3EAFC8E783C5}" destId="{E0BA9692-604C-47CF-8DFF-A637F764F19F}" srcOrd="2" destOrd="0" presId="urn:microsoft.com/office/officeart/2018/5/layout/IconCircleLabelList"/>
    <dgm:cxn modelId="{96EEB780-17B4-1140-8155-392C8F418DFE}" type="presParOf" srcId="{E0BA9692-604C-47CF-8DFF-A637F764F19F}" destId="{41E9FCFA-1F26-49E8-80AE-6759897766F2}" srcOrd="0" destOrd="0" presId="urn:microsoft.com/office/officeart/2018/5/layout/IconCircleLabelList"/>
    <dgm:cxn modelId="{6D87A36A-899F-0945-BE2D-4B2F841E8108}" type="presParOf" srcId="{E0BA9692-604C-47CF-8DFF-A637F764F19F}" destId="{3B224EDC-8BAC-45E4-B457-66966FDDB09E}" srcOrd="1" destOrd="0" presId="urn:microsoft.com/office/officeart/2018/5/layout/IconCircleLabelList"/>
    <dgm:cxn modelId="{6853920A-EB22-0349-B35F-5A479C169025}" type="presParOf" srcId="{E0BA9692-604C-47CF-8DFF-A637F764F19F}" destId="{D68260A9-7CDB-4B1D-B7AB-7C6EB320497A}" srcOrd="2" destOrd="0" presId="urn:microsoft.com/office/officeart/2018/5/layout/IconCircleLabelList"/>
    <dgm:cxn modelId="{DDA71220-377C-E54E-9A6C-397CF58A889F}" type="presParOf" srcId="{E0BA9692-604C-47CF-8DFF-A637F764F19F}" destId="{C0A34E2F-EF7D-40EA-8D42-C3CE24B20BC9}" srcOrd="3" destOrd="0" presId="urn:microsoft.com/office/officeart/2018/5/layout/IconCircleLabelList"/>
    <dgm:cxn modelId="{34D97A67-F9F4-8542-B98F-7A1D9E656343}" type="presParOf" srcId="{32B0CF52-46E1-4CE7-9A64-3EAFC8E783C5}" destId="{F39913A3-3582-4C01-938C-C6F2E467A91B}" srcOrd="3" destOrd="0" presId="urn:microsoft.com/office/officeart/2018/5/layout/IconCircleLabelList"/>
    <dgm:cxn modelId="{0875B686-BABF-6140-AB11-202310374303}" type="presParOf" srcId="{32B0CF52-46E1-4CE7-9A64-3EAFC8E783C5}" destId="{C3803B22-875F-4124-A434-E9EE30DAA314}" srcOrd="4" destOrd="0" presId="urn:microsoft.com/office/officeart/2018/5/layout/IconCircleLabelList"/>
    <dgm:cxn modelId="{90F9DED5-3F12-D449-AB05-1722B034125C}" type="presParOf" srcId="{C3803B22-875F-4124-A434-E9EE30DAA314}" destId="{ED621212-CCB7-4880-BA8A-FC977C493B1D}" srcOrd="0" destOrd="0" presId="urn:microsoft.com/office/officeart/2018/5/layout/IconCircleLabelList"/>
    <dgm:cxn modelId="{28B31619-D22B-8C4E-948A-46D3E1D13288}" type="presParOf" srcId="{C3803B22-875F-4124-A434-E9EE30DAA314}" destId="{9ABF03F0-B156-4724-8F54-88545EE1C634}" srcOrd="1" destOrd="0" presId="urn:microsoft.com/office/officeart/2018/5/layout/IconCircleLabelList"/>
    <dgm:cxn modelId="{96683950-43AC-C042-8B3C-FF0C62E328C7}" type="presParOf" srcId="{C3803B22-875F-4124-A434-E9EE30DAA314}" destId="{0FC62A41-4CD3-475B-A606-B7227FD1818C}" srcOrd="2" destOrd="0" presId="urn:microsoft.com/office/officeart/2018/5/layout/IconCircleLabelList"/>
    <dgm:cxn modelId="{2606B1F7-7661-1D4D-9D1A-FCF8D5899BE9}" type="presParOf" srcId="{C3803B22-875F-4124-A434-E9EE30DAA314}" destId="{E3BBC82C-F1F5-4F8A-B639-4BDFB095A91D}"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5AA5E0B-D9A4-4A75-96C9-E5055C0170C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7B8972B-7CFB-40AA-BD9B-426557951EF0}">
      <dgm:prSet phldrT="[Text]"/>
      <dgm:spPr/>
      <dgm:t>
        <a:bodyPr/>
        <a:lstStyle/>
        <a:p>
          <a:pPr>
            <a:lnSpc>
              <a:spcPct val="100000"/>
            </a:lnSpc>
            <a:defRPr cap="all"/>
          </a:pPr>
          <a:r>
            <a:rPr lang="en-US"/>
            <a:t>Mission</a:t>
          </a:r>
        </a:p>
      </dgm:t>
    </dgm:pt>
    <dgm:pt modelId="{2533300C-586B-450C-8373-927F00E74057}" type="parTrans" cxnId="{3075BF8C-0339-4C56-BF8A-9FA1CA75C4B5}">
      <dgm:prSet/>
      <dgm:spPr/>
      <dgm:t>
        <a:bodyPr/>
        <a:lstStyle/>
        <a:p>
          <a:endParaRPr lang="en-US"/>
        </a:p>
      </dgm:t>
    </dgm:pt>
    <dgm:pt modelId="{D77C4E9F-0FCB-4D7D-95A1-EBA3CD9F5CF3}" type="sibTrans" cxnId="{3075BF8C-0339-4C56-BF8A-9FA1CA75C4B5}">
      <dgm:prSet/>
      <dgm:spPr/>
      <dgm:t>
        <a:bodyPr/>
        <a:lstStyle/>
        <a:p>
          <a:endParaRPr lang="en-US"/>
        </a:p>
      </dgm:t>
    </dgm:pt>
    <dgm:pt modelId="{1B511C07-725D-457A-A11C-64FD32A4ECA0}">
      <dgm:prSet phldrT="[Text]"/>
      <dgm:spPr/>
      <dgm:t>
        <a:bodyPr/>
        <a:lstStyle/>
        <a:p>
          <a:pPr>
            <a:lnSpc>
              <a:spcPct val="100000"/>
            </a:lnSpc>
            <a:defRPr cap="all"/>
          </a:pPr>
          <a:r>
            <a:rPr lang="en-US"/>
            <a:t>Vision</a:t>
          </a:r>
        </a:p>
      </dgm:t>
    </dgm:pt>
    <dgm:pt modelId="{A14DD08C-2B3F-4C4A-8BE2-65DBC2A2C848}" type="parTrans" cxnId="{F02EB559-C04C-4FE0-8414-B310E63A6C9A}">
      <dgm:prSet/>
      <dgm:spPr/>
      <dgm:t>
        <a:bodyPr/>
        <a:lstStyle/>
        <a:p>
          <a:endParaRPr lang="en-US"/>
        </a:p>
      </dgm:t>
    </dgm:pt>
    <dgm:pt modelId="{64DCEC88-7E93-4781-AF74-E8DFAE953438}" type="sibTrans" cxnId="{F02EB559-C04C-4FE0-8414-B310E63A6C9A}">
      <dgm:prSet/>
      <dgm:spPr/>
      <dgm:t>
        <a:bodyPr/>
        <a:lstStyle/>
        <a:p>
          <a:endParaRPr lang="en-US"/>
        </a:p>
      </dgm:t>
    </dgm:pt>
    <dgm:pt modelId="{9F66092D-C215-4EEC-8364-6FA2AB0D5748}">
      <dgm:prSet phldrT="[Text]"/>
      <dgm:spPr/>
      <dgm:t>
        <a:bodyPr/>
        <a:lstStyle/>
        <a:p>
          <a:pPr>
            <a:lnSpc>
              <a:spcPct val="100000"/>
            </a:lnSpc>
            <a:defRPr cap="all"/>
          </a:pPr>
          <a:r>
            <a:rPr lang="en-US"/>
            <a:t>Values</a:t>
          </a:r>
        </a:p>
      </dgm:t>
    </dgm:pt>
    <dgm:pt modelId="{99DB12AD-D0CA-40E5-A268-C82CD3C3322C}" type="parTrans" cxnId="{C16BF0EA-AC50-44F8-8500-8AEDDCB3C5B4}">
      <dgm:prSet/>
      <dgm:spPr/>
      <dgm:t>
        <a:bodyPr/>
        <a:lstStyle/>
        <a:p>
          <a:endParaRPr lang="en-US"/>
        </a:p>
      </dgm:t>
    </dgm:pt>
    <dgm:pt modelId="{AEE60EE0-21EC-4068-BEE1-DFB23253C008}" type="sibTrans" cxnId="{C16BF0EA-AC50-44F8-8500-8AEDDCB3C5B4}">
      <dgm:prSet/>
      <dgm:spPr/>
      <dgm:t>
        <a:bodyPr/>
        <a:lstStyle/>
        <a:p>
          <a:endParaRPr lang="en-US"/>
        </a:p>
      </dgm:t>
    </dgm:pt>
    <dgm:pt modelId="{82BEA3FE-58F8-4F86-9328-9458DFFFB5CB}" type="pres">
      <dgm:prSet presAssocID="{55AA5E0B-D9A4-4A75-96C9-E5055C0170C3}" presName="root" presStyleCnt="0">
        <dgm:presLayoutVars>
          <dgm:dir/>
          <dgm:resizeHandles val="exact"/>
        </dgm:presLayoutVars>
      </dgm:prSet>
      <dgm:spPr/>
    </dgm:pt>
    <dgm:pt modelId="{5A5FB0D9-4FA1-41AB-B653-3C12CC68F7C2}" type="pres">
      <dgm:prSet presAssocID="{87B8972B-7CFB-40AA-BD9B-426557951EF0}" presName="compNode" presStyleCnt="0"/>
      <dgm:spPr/>
    </dgm:pt>
    <dgm:pt modelId="{E4FFF0A4-C69E-45E1-B00D-231F202AD7FB}" type="pres">
      <dgm:prSet presAssocID="{87B8972B-7CFB-40AA-BD9B-426557951EF0}" presName="iconBgRect" presStyleLbl="bgShp" presStyleIdx="0" presStyleCnt="3"/>
      <dgm:spPr/>
    </dgm:pt>
    <dgm:pt modelId="{66B4FBEC-A052-49D4-83E7-C48A30811039}" type="pres">
      <dgm:prSet presAssocID="{87B8972B-7CFB-40AA-BD9B-426557951EF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llseye"/>
        </a:ext>
      </dgm:extLst>
    </dgm:pt>
    <dgm:pt modelId="{67593246-8297-4AA2-9DE7-A412859C5D29}" type="pres">
      <dgm:prSet presAssocID="{87B8972B-7CFB-40AA-BD9B-426557951EF0}" presName="spaceRect" presStyleCnt="0"/>
      <dgm:spPr/>
    </dgm:pt>
    <dgm:pt modelId="{92F8EE7E-0143-4CA3-863D-F2311708FED9}" type="pres">
      <dgm:prSet presAssocID="{87B8972B-7CFB-40AA-BD9B-426557951EF0}" presName="textRect" presStyleLbl="revTx" presStyleIdx="0" presStyleCnt="3">
        <dgm:presLayoutVars>
          <dgm:chMax val="1"/>
          <dgm:chPref val="1"/>
        </dgm:presLayoutVars>
      </dgm:prSet>
      <dgm:spPr/>
    </dgm:pt>
    <dgm:pt modelId="{A008DCD8-6D4B-4A44-80AB-3C762E1D343C}" type="pres">
      <dgm:prSet presAssocID="{D77C4E9F-0FCB-4D7D-95A1-EBA3CD9F5CF3}" presName="sibTrans" presStyleCnt="0"/>
      <dgm:spPr/>
    </dgm:pt>
    <dgm:pt modelId="{22ED1337-AFAC-417B-AA55-7B92EDD31B21}" type="pres">
      <dgm:prSet presAssocID="{1B511C07-725D-457A-A11C-64FD32A4ECA0}" presName="compNode" presStyleCnt="0"/>
      <dgm:spPr/>
    </dgm:pt>
    <dgm:pt modelId="{8DD67A59-E692-4FDB-B522-2A6C7396D73B}" type="pres">
      <dgm:prSet presAssocID="{1B511C07-725D-457A-A11C-64FD32A4ECA0}" presName="iconBgRect" presStyleLbl="bgShp" presStyleIdx="1" presStyleCnt="3"/>
      <dgm:spPr/>
    </dgm:pt>
    <dgm:pt modelId="{1953D1D8-3AD4-4858-9E38-839E5EA7BBE6}" type="pres">
      <dgm:prSet presAssocID="{1B511C07-725D-457A-A11C-64FD32A4ECA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
        </a:ext>
      </dgm:extLst>
    </dgm:pt>
    <dgm:pt modelId="{245158B2-2A25-48B5-ABA2-986A209A7556}" type="pres">
      <dgm:prSet presAssocID="{1B511C07-725D-457A-A11C-64FD32A4ECA0}" presName="spaceRect" presStyleCnt="0"/>
      <dgm:spPr/>
    </dgm:pt>
    <dgm:pt modelId="{E06F9BAD-B4B1-4463-8B51-7CCE7A17D59E}" type="pres">
      <dgm:prSet presAssocID="{1B511C07-725D-457A-A11C-64FD32A4ECA0}" presName="textRect" presStyleLbl="revTx" presStyleIdx="1" presStyleCnt="3">
        <dgm:presLayoutVars>
          <dgm:chMax val="1"/>
          <dgm:chPref val="1"/>
        </dgm:presLayoutVars>
      </dgm:prSet>
      <dgm:spPr/>
    </dgm:pt>
    <dgm:pt modelId="{1D09CA73-A00A-48AC-8619-105B6666EB20}" type="pres">
      <dgm:prSet presAssocID="{64DCEC88-7E93-4781-AF74-E8DFAE953438}" presName="sibTrans" presStyleCnt="0"/>
      <dgm:spPr/>
    </dgm:pt>
    <dgm:pt modelId="{3FBE3F38-A954-4163-A66E-16653C306615}" type="pres">
      <dgm:prSet presAssocID="{9F66092D-C215-4EEC-8364-6FA2AB0D5748}" presName="compNode" presStyleCnt="0"/>
      <dgm:spPr/>
    </dgm:pt>
    <dgm:pt modelId="{4F28893B-E4CE-4846-ADA3-A272BB21EB63}" type="pres">
      <dgm:prSet presAssocID="{9F66092D-C215-4EEC-8364-6FA2AB0D5748}" presName="iconBgRect" presStyleLbl="bgShp" presStyleIdx="2" presStyleCnt="3"/>
      <dgm:spPr/>
    </dgm:pt>
    <dgm:pt modelId="{B593BA00-A7E9-4DE3-A5F9-216DA5D93FCA}" type="pres">
      <dgm:prSet presAssocID="{9F66092D-C215-4EEC-8364-6FA2AB0D574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ales of Justice"/>
        </a:ext>
      </dgm:extLst>
    </dgm:pt>
    <dgm:pt modelId="{CB811761-45C4-468A-A5EA-748EDF4E7849}" type="pres">
      <dgm:prSet presAssocID="{9F66092D-C215-4EEC-8364-6FA2AB0D5748}" presName="spaceRect" presStyleCnt="0"/>
      <dgm:spPr/>
    </dgm:pt>
    <dgm:pt modelId="{3F9D2460-A8F4-47B4-B4E9-7B33585BDCD2}" type="pres">
      <dgm:prSet presAssocID="{9F66092D-C215-4EEC-8364-6FA2AB0D5748}" presName="textRect" presStyleLbl="revTx" presStyleIdx="2" presStyleCnt="3">
        <dgm:presLayoutVars>
          <dgm:chMax val="1"/>
          <dgm:chPref val="1"/>
        </dgm:presLayoutVars>
      </dgm:prSet>
      <dgm:spPr/>
    </dgm:pt>
  </dgm:ptLst>
  <dgm:cxnLst>
    <dgm:cxn modelId="{0D13CB25-9269-794F-8D50-8241DE64A484}" type="presOf" srcId="{9F66092D-C215-4EEC-8364-6FA2AB0D5748}" destId="{3F9D2460-A8F4-47B4-B4E9-7B33585BDCD2}" srcOrd="0" destOrd="0" presId="urn:microsoft.com/office/officeart/2018/5/layout/IconCircleLabelList"/>
    <dgm:cxn modelId="{F02EB559-C04C-4FE0-8414-B310E63A6C9A}" srcId="{55AA5E0B-D9A4-4A75-96C9-E5055C0170C3}" destId="{1B511C07-725D-457A-A11C-64FD32A4ECA0}" srcOrd="1" destOrd="0" parTransId="{A14DD08C-2B3F-4C4A-8BE2-65DBC2A2C848}" sibTransId="{64DCEC88-7E93-4781-AF74-E8DFAE953438}"/>
    <dgm:cxn modelId="{7FA2DA6D-CFB4-4542-9EC6-B9D2675E1A80}" type="presOf" srcId="{1B511C07-725D-457A-A11C-64FD32A4ECA0}" destId="{E06F9BAD-B4B1-4463-8B51-7CCE7A17D59E}" srcOrd="0" destOrd="0" presId="urn:microsoft.com/office/officeart/2018/5/layout/IconCircleLabelList"/>
    <dgm:cxn modelId="{3075BF8C-0339-4C56-BF8A-9FA1CA75C4B5}" srcId="{55AA5E0B-D9A4-4A75-96C9-E5055C0170C3}" destId="{87B8972B-7CFB-40AA-BD9B-426557951EF0}" srcOrd="0" destOrd="0" parTransId="{2533300C-586B-450C-8373-927F00E74057}" sibTransId="{D77C4E9F-0FCB-4D7D-95A1-EBA3CD9F5CF3}"/>
    <dgm:cxn modelId="{CD0C4A8D-1921-414B-AD9C-6965879C9C33}" type="presOf" srcId="{55AA5E0B-D9A4-4A75-96C9-E5055C0170C3}" destId="{82BEA3FE-58F8-4F86-9328-9458DFFFB5CB}" srcOrd="0" destOrd="0" presId="urn:microsoft.com/office/officeart/2018/5/layout/IconCircleLabelList"/>
    <dgm:cxn modelId="{AD1712A1-62B0-ED47-AD90-B76803E59C90}" type="presOf" srcId="{87B8972B-7CFB-40AA-BD9B-426557951EF0}" destId="{92F8EE7E-0143-4CA3-863D-F2311708FED9}" srcOrd="0" destOrd="0" presId="urn:microsoft.com/office/officeart/2018/5/layout/IconCircleLabelList"/>
    <dgm:cxn modelId="{C16BF0EA-AC50-44F8-8500-8AEDDCB3C5B4}" srcId="{55AA5E0B-D9A4-4A75-96C9-E5055C0170C3}" destId="{9F66092D-C215-4EEC-8364-6FA2AB0D5748}" srcOrd="2" destOrd="0" parTransId="{99DB12AD-D0CA-40E5-A268-C82CD3C3322C}" sibTransId="{AEE60EE0-21EC-4068-BEE1-DFB23253C008}"/>
    <dgm:cxn modelId="{C6EEF71F-17EE-E641-9770-92156FCEAE49}" type="presParOf" srcId="{82BEA3FE-58F8-4F86-9328-9458DFFFB5CB}" destId="{5A5FB0D9-4FA1-41AB-B653-3C12CC68F7C2}" srcOrd="0" destOrd="0" presId="urn:microsoft.com/office/officeart/2018/5/layout/IconCircleLabelList"/>
    <dgm:cxn modelId="{97648B57-F2F0-374D-A873-6291535427D6}" type="presParOf" srcId="{5A5FB0D9-4FA1-41AB-B653-3C12CC68F7C2}" destId="{E4FFF0A4-C69E-45E1-B00D-231F202AD7FB}" srcOrd="0" destOrd="0" presId="urn:microsoft.com/office/officeart/2018/5/layout/IconCircleLabelList"/>
    <dgm:cxn modelId="{FE758D64-6ACD-794F-8541-4C6C7110F2E4}" type="presParOf" srcId="{5A5FB0D9-4FA1-41AB-B653-3C12CC68F7C2}" destId="{66B4FBEC-A052-49D4-83E7-C48A30811039}" srcOrd="1" destOrd="0" presId="urn:microsoft.com/office/officeart/2018/5/layout/IconCircleLabelList"/>
    <dgm:cxn modelId="{97176B7B-C900-6646-8CE0-6EF0E3610B72}" type="presParOf" srcId="{5A5FB0D9-4FA1-41AB-B653-3C12CC68F7C2}" destId="{67593246-8297-4AA2-9DE7-A412859C5D29}" srcOrd="2" destOrd="0" presId="urn:microsoft.com/office/officeart/2018/5/layout/IconCircleLabelList"/>
    <dgm:cxn modelId="{B3553FD9-0A0B-4C44-8550-636057876912}" type="presParOf" srcId="{5A5FB0D9-4FA1-41AB-B653-3C12CC68F7C2}" destId="{92F8EE7E-0143-4CA3-863D-F2311708FED9}" srcOrd="3" destOrd="0" presId="urn:microsoft.com/office/officeart/2018/5/layout/IconCircleLabelList"/>
    <dgm:cxn modelId="{0E20FEBE-166C-F842-B5E5-447ED1B0172F}" type="presParOf" srcId="{82BEA3FE-58F8-4F86-9328-9458DFFFB5CB}" destId="{A008DCD8-6D4B-4A44-80AB-3C762E1D343C}" srcOrd="1" destOrd="0" presId="urn:microsoft.com/office/officeart/2018/5/layout/IconCircleLabelList"/>
    <dgm:cxn modelId="{DAAC0678-F875-2C4A-AE0A-E343BD8B07B5}" type="presParOf" srcId="{82BEA3FE-58F8-4F86-9328-9458DFFFB5CB}" destId="{22ED1337-AFAC-417B-AA55-7B92EDD31B21}" srcOrd="2" destOrd="0" presId="urn:microsoft.com/office/officeart/2018/5/layout/IconCircleLabelList"/>
    <dgm:cxn modelId="{4B1ACD08-6320-5F4F-B3BA-6CD94204524E}" type="presParOf" srcId="{22ED1337-AFAC-417B-AA55-7B92EDD31B21}" destId="{8DD67A59-E692-4FDB-B522-2A6C7396D73B}" srcOrd="0" destOrd="0" presId="urn:microsoft.com/office/officeart/2018/5/layout/IconCircleLabelList"/>
    <dgm:cxn modelId="{C61DAE76-2239-5F42-8332-6AA801290BD3}" type="presParOf" srcId="{22ED1337-AFAC-417B-AA55-7B92EDD31B21}" destId="{1953D1D8-3AD4-4858-9E38-839E5EA7BBE6}" srcOrd="1" destOrd="0" presId="urn:microsoft.com/office/officeart/2018/5/layout/IconCircleLabelList"/>
    <dgm:cxn modelId="{3FAD020A-B18C-FA43-ADC0-D1C9B633C51D}" type="presParOf" srcId="{22ED1337-AFAC-417B-AA55-7B92EDD31B21}" destId="{245158B2-2A25-48B5-ABA2-986A209A7556}" srcOrd="2" destOrd="0" presId="urn:microsoft.com/office/officeart/2018/5/layout/IconCircleLabelList"/>
    <dgm:cxn modelId="{DC5BC142-08CA-DF4C-882C-EC4AF3596C7F}" type="presParOf" srcId="{22ED1337-AFAC-417B-AA55-7B92EDD31B21}" destId="{E06F9BAD-B4B1-4463-8B51-7CCE7A17D59E}" srcOrd="3" destOrd="0" presId="urn:microsoft.com/office/officeart/2018/5/layout/IconCircleLabelList"/>
    <dgm:cxn modelId="{7796F3ED-D961-764F-A6D1-7A05DF16FA87}" type="presParOf" srcId="{82BEA3FE-58F8-4F86-9328-9458DFFFB5CB}" destId="{1D09CA73-A00A-48AC-8619-105B6666EB20}" srcOrd="3" destOrd="0" presId="urn:microsoft.com/office/officeart/2018/5/layout/IconCircleLabelList"/>
    <dgm:cxn modelId="{FBB18997-F7B5-034F-97EA-086D7D3CD2A4}" type="presParOf" srcId="{82BEA3FE-58F8-4F86-9328-9458DFFFB5CB}" destId="{3FBE3F38-A954-4163-A66E-16653C306615}" srcOrd="4" destOrd="0" presId="urn:microsoft.com/office/officeart/2018/5/layout/IconCircleLabelList"/>
    <dgm:cxn modelId="{A5D40F66-4034-1342-8AD8-9A0DAE94736C}" type="presParOf" srcId="{3FBE3F38-A954-4163-A66E-16653C306615}" destId="{4F28893B-E4CE-4846-ADA3-A272BB21EB63}" srcOrd="0" destOrd="0" presId="urn:microsoft.com/office/officeart/2018/5/layout/IconCircleLabelList"/>
    <dgm:cxn modelId="{20793E75-3ADF-3C4C-84E2-3D62AEC5569F}" type="presParOf" srcId="{3FBE3F38-A954-4163-A66E-16653C306615}" destId="{B593BA00-A7E9-4DE3-A5F9-216DA5D93FCA}" srcOrd="1" destOrd="0" presId="urn:microsoft.com/office/officeart/2018/5/layout/IconCircleLabelList"/>
    <dgm:cxn modelId="{85D3A6EE-48DB-C94B-A5BD-F91A8107E439}" type="presParOf" srcId="{3FBE3F38-A954-4163-A66E-16653C306615}" destId="{CB811761-45C4-468A-A5EA-748EDF4E7849}" srcOrd="2" destOrd="0" presId="urn:microsoft.com/office/officeart/2018/5/layout/IconCircleLabelList"/>
    <dgm:cxn modelId="{9104BE41-5217-F14D-ABFE-7637BA532A07}" type="presParOf" srcId="{3FBE3F38-A954-4163-A66E-16653C306615}" destId="{3F9D2460-A8F4-47B4-B4E9-7B33585BDCD2}"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F960F2-640A-4A22-A585-87E26F634524}" type="doc">
      <dgm:prSet loTypeId="urn:microsoft.com/office/officeart/2005/8/layout/orgChart1" loCatId="hierarchy" qsTypeId="urn:microsoft.com/office/officeart/2005/8/quickstyle/simple1" qsCatId="simple" csTypeId="urn:microsoft.com/office/officeart/2005/8/colors/colorful4" csCatId="colorful" phldr="1"/>
      <dgm:spPr/>
      <dgm:t>
        <a:bodyPr/>
        <a:lstStyle/>
        <a:p>
          <a:endParaRPr lang="en-US"/>
        </a:p>
      </dgm:t>
    </dgm:pt>
    <dgm:pt modelId="{08CCA585-D50D-4FEA-A5DE-BB50F8236154}">
      <dgm:prSet phldrT="[Text]"/>
      <dgm:spPr/>
      <dgm:t>
        <a:bodyPr/>
        <a:lstStyle/>
        <a:p>
          <a:r>
            <a:rPr lang="en-US" dirty="0"/>
            <a:t>Board</a:t>
          </a:r>
        </a:p>
      </dgm:t>
    </dgm:pt>
    <dgm:pt modelId="{C284013B-A7D4-4467-98F7-63A643108451}" type="parTrans" cxnId="{FDEF6A5C-1849-48B9-9862-7E403CD343F5}">
      <dgm:prSet/>
      <dgm:spPr/>
      <dgm:t>
        <a:bodyPr/>
        <a:lstStyle/>
        <a:p>
          <a:endParaRPr lang="en-US"/>
        </a:p>
      </dgm:t>
    </dgm:pt>
    <dgm:pt modelId="{04547C19-72BE-4E91-874B-EB2A8E7AC871}" type="sibTrans" cxnId="{FDEF6A5C-1849-48B9-9862-7E403CD343F5}">
      <dgm:prSet/>
      <dgm:spPr/>
      <dgm:t>
        <a:bodyPr/>
        <a:lstStyle/>
        <a:p>
          <a:endParaRPr lang="en-US"/>
        </a:p>
      </dgm:t>
    </dgm:pt>
    <dgm:pt modelId="{E45562C1-3145-4B94-8848-A4F321AEB9B1}">
      <dgm:prSet phldrT="[Text]"/>
      <dgm:spPr/>
      <dgm:t>
        <a:bodyPr/>
        <a:lstStyle/>
        <a:p>
          <a:r>
            <a:rPr lang="en-US" dirty="0"/>
            <a:t>Executive Staff</a:t>
          </a:r>
        </a:p>
      </dgm:t>
    </dgm:pt>
    <dgm:pt modelId="{FA03629A-2B5E-4092-9139-228B0980F074}" type="parTrans" cxnId="{B5D7DD18-B2AE-4AEF-BE5D-9F709B30290C}">
      <dgm:prSet/>
      <dgm:spPr/>
      <dgm:t>
        <a:bodyPr/>
        <a:lstStyle/>
        <a:p>
          <a:endParaRPr lang="en-US"/>
        </a:p>
      </dgm:t>
    </dgm:pt>
    <dgm:pt modelId="{749279C3-4B88-40EE-A055-3B441949781A}" type="sibTrans" cxnId="{B5D7DD18-B2AE-4AEF-BE5D-9F709B30290C}">
      <dgm:prSet/>
      <dgm:spPr/>
      <dgm:t>
        <a:bodyPr/>
        <a:lstStyle/>
        <a:p>
          <a:endParaRPr lang="en-US"/>
        </a:p>
      </dgm:t>
    </dgm:pt>
    <dgm:pt modelId="{4576D4B7-0891-48FC-A07A-0DC3783381C0}">
      <dgm:prSet phldrT="[Text]"/>
      <dgm:spPr/>
      <dgm:t>
        <a:bodyPr/>
        <a:lstStyle/>
        <a:p>
          <a:r>
            <a:rPr lang="en-US" dirty="0"/>
            <a:t>Operations</a:t>
          </a:r>
        </a:p>
      </dgm:t>
    </dgm:pt>
    <dgm:pt modelId="{22076817-BC27-4328-AF6D-EA67784C382A}" type="parTrans" cxnId="{ECEECDA6-A12D-4D03-9835-1A2ACA786B93}">
      <dgm:prSet/>
      <dgm:spPr/>
      <dgm:t>
        <a:bodyPr/>
        <a:lstStyle/>
        <a:p>
          <a:endParaRPr lang="en-US"/>
        </a:p>
      </dgm:t>
    </dgm:pt>
    <dgm:pt modelId="{D6A836A9-0B88-46F2-B640-E14D6D37C92D}" type="sibTrans" cxnId="{ECEECDA6-A12D-4D03-9835-1A2ACA786B93}">
      <dgm:prSet/>
      <dgm:spPr/>
      <dgm:t>
        <a:bodyPr/>
        <a:lstStyle/>
        <a:p>
          <a:endParaRPr lang="en-US"/>
        </a:p>
      </dgm:t>
    </dgm:pt>
    <dgm:pt modelId="{68FF6D40-85C1-42C0-9A8B-B925F20F2FCC}">
      <dgm:prSet phldrT="[Text]"/>
      <dgm:spPr/>
      <dgm:t>
        <a:bodyPr/>
        <a:lstStyle/>
        <a:p>
          <a:r>
            <a:rPr lang="en-US" dirty="0"/>
            <a:t>Internal Functions</a:t>
          </a:r>
        </a:p>
      </dgm:t>
    </dgm:pt>
    <dgm:pt modelId="{4332D6CA-5620-4457-8151-C51C46516026}" type="parTrans" cxnId="{026FAF82-5BE8-46D5-9A95-8E83B1CD071B}">
      <dgm:prSet/>
      <dgm:spPr/>
      <dgm:t>
        <a:bodyPr/>
        <a:lstStyle/>
        <a:p>
          <a:endParaRPr lang="en-US"/>
        </a:p>
      </dgm:t>
    </dgm:pt>
    <dgm:pt modelId="{3DE45C49-7AD3-4EBC-BFD3-21AC26819F5B}" type="sibTrans" cxnId="{026FAF82-5BE8-46D5-9A95-8E83B1CD071B}">
      <dgm:prSet/>
      <dgm:spPr/>
      <dgm:t>
        <a:bodyPr/>
        <a:lstStyle/>
        <a:p>
          <a:endParaRPr lang="en-US"/>
        </a:p>
      </dgm:t>
    </dgm:pt>
    <dgm:pt modelId="{118225F1-1EB3-4B5A-BC28-F6CAB2F6F214}">
      <dgm:prSet phldrT="[Text]"/>
      <dgm:spPr/>
      <dgm:t>
        <a:bodyPr/>
        <a:lstStyle/>
        <a:p>
          <a:r>
            <a:rPr lang="en-US" dirty="0"/>
            <a:t>External Functions</a:t>
          </a:r>
        </a:p>
      </dgm:t>
    </dgm:pt>
    <dgm:pt modelId="{58D9A1CC-6510-4D27-9FBA-C77E2C97077E}" type="parTrans" cxnId="{580BDD6A-9131-4867-B423-1BFB8ED7A5EB}">
      <dgm:prSet/>
      <dgm:spPr/>
      <dgm:t>
        <a:bodyPr/>
        <a:lstStyle/>
        <a:p>
          <a:endParaRPr lang="en-US"/>
        </a:p>
      </dgm:t>
    </dgm:pt>
    <dgm:pt modelId="{D17F4B8C-9657-4959-8EAA-A44A15C264A3}" type="sibTrans" cxnId="{580BDD6A-9131-4867-B423-1BFB8ED7A5EB}">
      <dgm:prSet/>
      <dgm:spPr/>
      <dgm:t>
        <a:bodyPr/>
        <a:lstStyle/>
        <a:p>
          <a:endParaRPr lang="en-US"/>
        </a:p>
      </dgm:t>
    </dgm:pt>
    <dgm:pt modelId="{76A470C9-9356-48BB-B2FA-99754210DFF8}">
      <dgm:prSet phldrT="[Text]"/>
      <dgm:spPr/>
      <dgm:t>
        <a:bodyPr/>
        <a:lstStyle/>
        <a:p>
          <a:r>
            <a:rPr lang="en-US" dirty="0"/>
            <a:t>Lab</a:t>
          </a:r>
        </a:p>
      </dgm:t>
    </dgm:pt>
    <dgm:pt modelId="{D4AF387B-32C9-4939-89D1-F374C139DF36}" type="parTrans" cxnId="{6BA54A26-3F61-4B62-8EF7-0D8EB281E54F}">
      <dgm:prSet/>
      <dgm:spPr/>
      <dgm:t>
        <a:bodyPr/>
        <a:lstStyle/>
        <a:p>
          <a:endParaRPr lang="en-US"/>
        </a:p>
      </dgm:t>
    </dgm:pt>
    <dgm:pt modelId="{A7C26C67-C8F2-4CB2-BE1C-BD5BCDA24DAB}" type="sibTrans" cxnId="{6BA54A26-3F61-4B62-8EF7-0D8EB281E54F}">
      <dgm:prSet/>
      <dgm:spPr/>
      <dgm:t>
        <a:bodyPr/>
        <a:lstStyle/>
        <a:p>
          <a:endParaRPr lang="en-US"/>
        </a:p>
      </dgm:t>
    </dgm:pt>
    <dgm:pt modelId="{2E24B5D6-DE78-4138-AB3E-E604BF4E56EA}">
      <dgm:prSet phldrT="[Text]"/>
      <dgm:spPr/>
      <dgm:t>
        <a:bodyPr/>
        <a:lstStyle/>
        <a:p>
          <a:r>
            <a:rPr lang="en-US" dirty="0"/>
            <a:t>Imaging</a:t>
          </a:r>
        </a:p>
      </dgm:t>
    </dgm:pt>
    <dgm:pt modelId="{D563F148-EBA1-4DF7-A897-24ACBEADD1A9}" type="parTrans" cxnId="{377ABB10-73A1-4E80-A173-46C81416A4F4}">
      <dgm:prSet/>
      <dgm:spPr/>
      <dgm:t>
        <a:bodyPr/>
        <a:lstStyle/>
        <a:p>
          <a:endParaRPr lang="en-US"/>
        </a:p>
      </dgm:t>
    </dgm:pt>
    <dgm:pt modelId="{13BB50FA-DAED-4608-A8E5-7AAC40F14081}" type="sibTrans" cxnId="{377ABB10-73A1-4E80-A173-46C81416A4F4}">
      <dgm:prSet/>
      <dgm:spPr/>
      <dgm:t>
        <a:bodyPr/>
        <a:lstStyle/>
        <a:p>
          <a:endParaRPr lang="en-US"/>
        </a:p>
      </dgm:t>
    </dgm:pt>
    <dgm:pt modelId="{AA861BE2-E9AE-4337-8421-1859AF7508D5}">
      <dgm:prSet phldrT="[Text]"/>
      <dgm:spPr/>
      <dgm:t>
        <a:bodyPr/>
        <a:lstStyle/>
        <a:p>
          <a:r>
            <a:rPr lang="en-US" dirty="0"/>
            <a:t>Patient Services</a:t>
          </a:r>
        </a:p>
      </dgm:t>
    </dgm:pt>
    <dgm:pt modelId="{08CC2402-079B-4BE6-A3A7-272D90B9B903}" type="parTrans" cxnId="{1DB4D78E-48C1-4625-8927-99A91AD57E3A}">
      <dgm:prSet/>
      <dgm:spPr/>
      <dgm:t>
        <a:bodyPr/>
        <a:lstStyle/>
        <a:p>
          <a:endParaRPr lang="en-US"/>
        </a:p>
      </dgm:t>
    </dgm:pt>
    <dgm:pt modelId="{5ABB701A-B541-432A-918B-52F42E404C35}" type="sibTrans" cxnId="{1DB4D78E-48C1-4625-8927-99A91AD57E3A}">
      <dgm:prSet/>
      <dgm:spPr/>
      <dgm:t>
        <a:bodyPr/>
        <a:lstStyle/>
        <a:p>
          <a:endParaRPr lang="en-US"/>
        </a:p>
      </dgm:t>
    </dgm:pt>
    <dgm:pt modelId="{A9717AC6-CAE2-47BB-850D-A89A0F6AE537}">
      <dgm:prSet phldrT="[Text]"/>
      <dgm:spPr/>
      <dgm:t>
        <a:bodyPr/>
        <a:lstStyle/>
        <a:p>
          <a:r>
            <a:rPr lang="en-US" dirty="0"/>
            <a:t>Financial</a:t>
          </a:r>
        </a:p>
      </dgm:t>
    </dgm:pt>
    <dgm:pt modelId="{68BC5350-6F3D-4BDB-97A6-0E4FBDBF7942}" type="parTrans" cxnId="{6072AA30-741D-44BA-8157-D249E2F66C94}">
      <dgm:prSet/>
      <dgm:spPr/>
      <dgm:t>
        <a:bodyPr/>
        <a:lstStyle/>
        <a:p>
          <a:endParaRPr lang="en-US"/>
        </a:p>
      </dgm:t>
    </dgm:pt>
    <dgm:pt modelId="{11632C93-5D0B-42AB-820A-90C7237EF301}" type="sibTrans" cxnId="{6072AA30-741D-44BA-8157-D249E2F66C94}">
      <dgm:prSet/>
      <dgm:spPr/>
      <dgm:t>
        <a:bodyPr/>
        <a:lstStyle/>
        <a:p>
          <a:endParaRPr lang="en-US"/>
        </a:p>
      </dgm:t>
    </dgm:pt>
    <dgm:pt modelId="{1B2D334C-82D4-4730-8598-4BF2BB194B6A}">
      <dgm:prSet phldrT="[Text]"/>
      <dgm:spPr/>
      <dgm:t>
        <a:bodyPr/>
        <a:lstStyle/>
        <a:p>
          <a:r>
            <a:rPr lang="en-US" dirty="0"/>
            <a:t>HR</a:t>
          </a:r>
        </a:p>
      </dgm:t>
    </dgm:pt>
    <dgm:pt modelId="{E5751ACA-7F2A-4E37-AA69-BF5A125AB709}" type="parTrans" cxnId="{5B91A945-3E24-4A89-A56C-2D96CD9894EE}">
      <dgm:prSet/>
      <dgm:spPr/>
      <dgm:t>
        <a:bodyPr/>
        <a:lstStyle/>
        <a:p>
          <a:endParaRPr lang="en-US"/>
        </a:p>
      </dgm:t>
    </dgm:pt>
    <dgm:pt modelId="{F349B38D-FB6E-496F-A74B-EC8C153D74C4}" type="sibTrans" cxnId="{5B91A945-3E24-4A89-A56C-2D96CD9894EE}">
      <dgm:prSet/>
      <dgm:spPr/>
      <dgm:t>
        <a:bodyPr/>
        <a:lstStyle/>
        <a:p>
          <a:endParaRPr lang="en-US"/>
        </a:p>
      </dgm:t>
    </dgm:pt>
    <dgm:pt modelId="{D777EE33-F222-44E5-BE5D-2C6477093BE5}">
      <dgm:prSet phldrT="[Text]"/>
      <dgm:spPr/>
      <dgm:t>
        <a:bodyPr/>
        <a:lstStyle/>
        <a:p>
          <a:r>
            <a:rPr lang="en-US" dirty="0"/>
            <a:t>IT</a:t>
          </a:r>
        </a:p>
      </dgm:t>
    </dgm:pt>
    <dgm:pt modelId="{6395514B-6001-4626-9912-90CE47A1A6B9}" type="parTrans" cxnId="{2E43B1BB-1203-43D6-B39D-3170A1C4C123}">
      <dgm:prSet/>
      <dgm:spPr/>
      <dgm:t>
        <a:bodyPr/>
        <a:lstStyle/>
        <a:p>
          <a:endParaRPr lang="en-US"/>
        </a:p>
      </dgm:t>
    </dgm:pt>
    <dgm:pt modelId="{CE087F91-2563-456C-9C9C-991C34DD7213}" type="sibTrans" cxnId="{2E43B1BB-1203-43D6-B39D-3170A1C4C123}">
      <dgm:prSet/>
      <dgm:spPr/>
      <dgm:t>
        <a:bodyPr/>
        <a:lstStyle/>
        <a:p>
          <a:endParaRPr lang="en-US"/>
        </a:p>
      </dgm:t>
    </dgm:pt>
    <dgm:pt modelId="{A8FF5755-FCA4-4D3A-910A-81CA6FE77AB6}">
      <dgm:prSet phldrT="[Text]"/>
      <dgm:spPr/>
      <dgm:t>
        <a:bodyPr/>
        <a:lstStyle/>
        <a:p>
          <a:r>
            <a:rPr lang="en-US" dirty="0"/>
            <a:t>Facilities</a:t>
          </a:r>
        </a:p>
      </dgm:t>
    </dgm:pt>
    <dgm:pt modelId="{E18C3682-4D8A-4AE9-BA60-7680A9D917DF}" type="parTrans" cxnId="{963ABE8C-A6C6-4A8E-BFDB-E87263FE9795}">
      <dgm:prSet/>
      <dgm:spPr/>
      <dgm:t>
        <a:bodyPr/>
        <a:lstStyle/>
        <a:p>
          <a:endParaRPr lang="en-US"/>
        </a:p>
      </dgm:t>
    </dgm:pt>
    <dgm:pt modelId="{2FD6D9CB-C4FD-4DAA-8138-B0B9246ACE5E}" type="sibTrans" cxnId="{963ABE8C-A6C6-4A8E-BFDB-E87263FE9795}">
      <dgm:prSet/>
      <dgm:spPr/>
      <dgm:t>
        <a:bodyPr/>
        <a:lstStyle/>
        <a:p>
          <a:endParaRPr lang="en-US"/>
        </a:p>
      </dgm:t>
    </dgm:pt>
    <dgm:pt modelId="{C6056355-EED9-41B5-9201-BE90A39C667C}">
      <dgm:prSet phldrT="[Text]"/>
      <dgm:spPr/>
      <dgm:t>
        <a:bodyPr/>
        <a:lstStyle/>
        <a:p>
          <a:r>
            <a:rPr lang="en-US" dirty="0"/>
            <a:t>Marketing</a:t>
          </a:r>
        </a:p>
      </dgm:t>
    </dgm:pt>
    <dgm:pt modelId="{2EC9A756-81CC-4EB8-A855-5D7AD3216785}" type="parTrans" cxnId="{7F7C7E00-44FD-4F3B-B121-366B402F9545}">
      <dgm:prSet/>
      <dgm:spPr/>
      <dgm:t>
        <a:bodyPr/>
        <a:lstStyle/>
        <a:p>
          <a:endParaRPr lang="en-US"/>
        </a:p>
      </dgm:t>
    </dgm:pt>
    <dgm:pt modelId="{A46338A6-F56F-488A-9FED-A6734B2CBD6A}" type="sibTrans" cxnId="{7F7C7E00-44FD-4F3B-B121-366B402F9545}">
      <dgm:prSet/>
      <dgm:spPr/>
      <dgm:t>
        <a:bodyPr/>
        <a:lstStyle/>
        <a:p>
          <a:endParaRPr lang="en-US"/>
        </a:p>
      </dgm:t>
    </dgm:pt>
    <dgm:pt modelId="{D892800A-9668-4A6A-9E22-CEA700720476}">
      <dgm:prSet phldrT="[Text]"/>
      <dgm:spPr/>
      <dgm:t>
        <a:bodyPr/>
        <a:lstStyle/>
        <a:p>
          <a:r>
            <a:rPr lang="en-US" dirty="0"/>
            <a:t>Legal</a:t>
          </a:r>
        </a:p>
      </dgm:t>
    </dgm:pt>
    <dgm:pt modelId="{DB7E965B-8A64-4682-8564-343D0EA54FFC}" type="parTrans" cxnId="{78B4607C-8BBD-47B4-803C-442EC0F67BD7}">
      <dgm:prSet/>
      <dgm:spPr/>
      <dgm:t>
        <a:bodyPr/>
        <a:lstStyle/>
        <a:p>
          <a:endParaRPr lang="en-US"/>
        </a:p>
      </dgm:t>
    </dgm:pt>
    <dgm:pt modelId="{A06E038A-1769-4076-AC8D-592313374EBD}" type="sibTrans" cxnId="{78B4607C-8BBD-47B4-803C-442EC0F67BD7}">
      <dgm:prSet/>
      <dgm:spPr/>
      <dgm:t>
        <a:bodyPr/>
        <a:lstStyle/>
        <a:p>
          <a:endParaRPr lang="en-US"/>
        </a:p>
      </dgm:t>
    </dgm:pt>
    <dgm:pt modelId="{67B08A4E-DA4B-4DCB-A073-253278828F50}">
      <dgm:prSet phldrT="[Text]"/>
      <dgm:spPr/>
      <dgm:t>
        <a:bodyPr/>
        <a:lstStyle/>
        <a:p>
          <a:r>
            <a:rPr lang="en-US" dirty="0"/>
            <a:t>Community Services</a:t>
          </a:r>
        </a:p>
      </dgm:t>
    </dgm:pt>
    <dgm:pt modelId="{081F77CE-0C04-434D-8842-FD5D63EC2314}" type="parTrans" cxnId="{0B08E3C9-CBA7-4350-A23D-BB0CDCB3BA39}">
      <dgm:prSet/>
      <dgm:spPr/>
      <dgm:t>
        <a:bodyPr/>
        <a:lstStyle/>
        <a:p>
          <a:endParaRPr lang="en-US"/>
        </a:p>
      </dgm:t>
    </dgm:pt>
    <dgm:pt modelId="{06FF5730-5409-44E2-97B1-83D86D4363AD}" type="sibTrans" cxnId="{0B08E3C9-CBA7-4350-A23D-BB0CDCB3BA39}">
      <dgm:prSet/>
      <dgm:spPr/>
      <dgm:t>
        <a:bodyPr/>
        <a:lstStyle/>
        <a:p>
          <a:endParaRPr lang="en-US"/>
        </a:p>
      </dgm:t>
    </dgm:pt>
    <dgm:pt modelId="{FB50B97B-CCA2-4A20-8D60-E99BF6D00483}" type="pres">
      <dgm:prSet presAssocID="{D3F960F2-640A-4A22-A585-87E26F634524}" presName="hierChild1" presStyleCnt="0">
        <dgm:presLayoutVars>
          <dgm:orgChart val="1"/>
          <dgm:chPref val="1"/>
          <dgm:dir/>
          <dgm:animOne val="branch"/>
          <dgm:animLvl val="lvl"/>
          <dgm:resizeHandles/>
        </dgm:presLayoutVars>
      </dgm:prSet>
      <dgm:spPr/>
    </dgm:pt>
    <dgm:pt modelId="{9051E1F0-8B30-4334-BC25-0346AEEBFAF8}" type="pres">
      <dgm:prSet presAssocID="{08CCA585-D50D-4FEA-A5DE-BB50F8236154}" presName="hierRoot1" presStyleCnt="0">
        <dgm:presLayoutVars>
          <dgm:hierBranch val="init"/>
        </dgm:presLayoutVars>
      </dgm:prSet>
      <dgm:spPr/>
    </dgm:pt>
    <dgm:pt modelId="{3E34ED5C-FACC-4604-900D-25C3C142E782}" type="pres">
      <dgm:prSet presAssocID="{08CCA585-D50D-4FEA-A5DE-BB50F8236154}" presName="rootComposite1" presStyleCnt="0"/>
      <dgm:spPr/>
    </dgm:pt>
    <dgm:pt modelId="{D00BA039-E9CF-4E5E-94FD-73B9282E8ECA}" type="pres">
      <dgm:prSet presAssocID="{08CCA585-D50D-4FEA-A5DE-BB50F8236154}" presName="rootText1" presStyleLbl="node0" presStyleIdx="0" presStyleCnt="1">
        <dgm:presLayoutVars>
          <dgm:chPref val="3"/>
        </dgm:presLayoutVars>
      </dgm:prSet>
      <dgm:spPr/>
    </dgm:pt>
    <dgm:pt modelId="{84A49F1F-8306-438A-B174-6D1FD0395197}" type="pres">
      <dgm:prSet presAssocID="{08CCA585-D50D-4FEA-A5DE-BB50F8236154}" presName="rootConnector1" presStyleLbl="node1" presStyleIdx="0" presStyleCnt="0"/>
      <dgm:spPr/>
    </dgm:pt>
    <dgm:pt modelId="{F161A8D2-D0C7-4F8C-9020-1110236385BB}" type="pres">
      <dgm:prSet presAssocID="{08CCA585-D50D-4FEA-A5DE-BB50F8236154}" presName="hierChild2" presStyleCnt="0"/>
      <dgm:spPr/>
    </dgm:pt>
    <dgm:pt modelId="{FE550CF1-A77E-41FD-9FD8-AA0A47BE249C}" type="pres">
      <dgm:prSet presAssocID="{FA03629A-2B5E-4092-9139-228B0980F074}" presName="Name37" presStyleLbl="parChTrans1D2" presStyleIdx="0" presStyleCnt="1"/>
      <dgm:spPr/>
    </dgm:pt>
    <dgm:pt modelId="{D64869A8-7B66-4D20-B8DC-E758AE7EE299}" type="pres">
      <dgm:prSet presAssocID="{E45562C1-3145-4B94-8848-A4F321AEB9B1}" presName="hierRoot2" presStyleCnt="0">
        <dgm:presLayoutVars>
          <dgm:hierBranch val="init"/>
        </dgm:presLayoutVars>
      </dgm:prSet>
      <dgm:spPr/>
    </dgm:pt>
    <dgm:pt modelId="{96C66D31-754C-411F-B4BB-84C2291C329B}" type="pres">
      <dgm:prSet presAssocID="{E45562C1-3145-4B94-8848-A4F321AEB9B1}" presName="rootComposite" presStyleCnt="0"/>
      <dgm:spPr/>
    </dgm:pt>
    <dgm:pt modelId="{135D4FF0-2CDD-480F-AE1C-EB0CB4324DE4}" type="pres">
      <dgm:prSet presAssocID="{E45562C1-3145-4B94-8848-A4F321AEB9B1}" presName="rootText" presStyleLbl="node2" presStyleIdx="0" presStyleCnt="1">
        <dgm:presLayoutVars>
          <dgm:chPref val="3"/>
        </dgm:presLayoutVars>
      </dgm:prSet>
      <dgm:spPr/>
    </dgm:pt>
    <dgm:pt modelId="{045DE567-363A-4E6C-97AD-F70EBECB73AB}" type="pres">
      <dgm:prSet presAssocID="{E45562C1-3145-4B94-8848-A4F321AEB9B1}" presName="rootConnector" presStyleLbl="node2" presStyleIdx="0" presStyleCnt="1"/>
      <dgm:spPr/>
    </dgm:pt>
    <dgm:pt modelId="{761C084F-233C-4F53-8663-B7BCF6A957BD}" type="pres">
      <dgm:prSet presAssocID="{E45562C1-3145-4B94-8848-A4F321AEB9B1}" presName="hierChild4" presStyleCnt="0"/>
      <dgm:spPr/>
    </dgm:pt>
    <dgm:pt modelId="{B22D8E39-0998-4509-A518-758CAA172272}" type="pres">
      <dgm:prSet presAssocID="{22076817-BC27-4328-AF6D-EA67784C382A}" presName="Name37" presStyleLbl="parChTrans1D3" presStyleIdx="0" presStyleCnt="3"/>
      <dgm:spPr/>
    </dgm:pt>
    <dgm:pt modelId="{C381E3AC-79AF-4082-944D-FE9AB0E57A30}" type="pres">
      <dgm:prSet presAssocID="{4576D4B7-0891-48FC-A07A-0DC3783381C0}" presName="hierRoot2" presStyleCnt="0">
        <dgm:presLayoutVars>
          <dgm:hierBranch val="init"/>
        </dgm:presLayoutVars>
      </dgm:prSet>
      <dgm:spPr/>
    </dgm:pt>
    <dgm:pt modelId="{0074A4A8-93ED-4DA3-A2A6-BB6D067E757F}" type="pres">
      <dgm:prSet presAssocID="{4576D4B7-0891-48FC-A07A-0DC3783381C0}" presName="rootComposite" presStyleCnt="0"/>
      <dgm:spPr/>
    </dgm:pt>
    <dgm:pt modelId="{B7D95C51-DF6B-4FB6-9947-D5BCB491A20C}" type="pres">
      <dgm:prSet presAssocID="{4576D4B7-0891-48FC-A07A-0DC3783381C0}" presName="rootText" presStyleLbl="node3" presStyleIdx="0" presStyleCnt="3">
        <dgm:presLayoutVars>
          <dgm:chPref val="3"/>
        </dgm:presLayoutVars>
      </dgm:prSet>
      <dgm:spPr/>
    </dgm:pt>
    <dgm:pt modelId="{8F8997C5-5C22-4B20-A8AD-01DBB0840982}" type="pres">
      <dgm:prSet presAssocID="{4576D4B7-0891-48FC-A07A-0DC3783381C0}" presName="rootConnector" presStyleLbl="node3" presStyleIdx="0" presStyleCnt="3"/>
      <dgm:spPr/>
    </dgm:pt>
    <dgm:pt modelId="{ADA73888-DE74-4851-9F91-1BD00A0AE49A}" type="pres">
      <dgm:prSet presAssocID="{4576D4B7-0891-48FC-A07A-0DC3783381C0}" presName="hierChild4" presStyleCnt="0"/>
      <dgm:spPr/>
    </dgm:pt>
    <dgm:pt modelId="{A83AF65E-80E5-432E-922D-70B4DBE655C5}" type="pres">
      <dgm:prSet presAssocID="{D4AF387B-32C9-4939-89D1-F374C139DF36}" presName="Name37" presStyleLbl="parChTrans1D4" presStyleIdx="0" presStyleCnt="10"/>
      <dgm:spPr/>
    </dgm:pt>
    <dgm:pt modelId="{99C1C82E-83A7-41D8-B4A2-759865D93976}" type="pres">
      <dgm:prSet presAssocID="{76A470C9-9356-48BB-B2FA-99754210DFF8}" presName="hierRoot2" presStyleCnt="0">
        <dgm:presLayoutVars>
          <dgm:hierBranch val="init"/>
        </dgm:presLayoutVars>
      </dgm:prSet>
      <dgm:spPr/>
    </dgm:pt>
    <dgm:pt modelId="{960E6A91-8F7E-40FC-A541-C6007CF80545}" type="pres">
      <dgm:prSet presAssocID="{76A470C9-9356-48BB-B2FA-99754210DFF8}" presName="rootComposite" presStyleCnt="0"/>
      <dgm:spPr/>
    </dgm:pt>
    <dgm:pt modelId="{F0A07B5A-E897-44FE-8F73-DB9E124FE950}" type="pres">
      <dgm:prSet presAssocID="{76A470C9-9356-48BB-B2FA-99754210DFF8}" presName="rootText" presStyleLbl="node4" presStyleIdx="0" presStyleCnt="10">
        <dgm:presLayoutVars>
          <dgm:chPref val="3"/>
        </dgm:presLayoutVars>
      </dgm:prSet>
      <dgm:spPr/>
    </dgm:pt>
    <dgm:pt modelId="{D9AB7DF7-0197-4D13-ADD3-2F62C174FFFA}" type="pres">
      <dgm:prSet presAssocID="{76A470C9-9356-48BB-B2FA-99754210DFF8}" presName="rootConnector" presStyleLbl="node4" presStyleIdx="0" presStyleCnt="10"/>
      <dgm:spPr/>
    </dgm:pt>
    <dgm:pt modelId="{4EDF79CE-3982-4DA3-B616-E05DB4BA6051}" type="pres">
      <dgm:prSet presAssocID="{76A470C9-9356-48BB-B2FA-99754210DFF8}" presName="hierChild4" presStyleCnt="0"/>
      <dgm:spPr/>
    </dgm:pt>
    <dgm:pt modelId="{A76B47EA-DEAE-4A04-8E3E-C9C3E06BC52E}" type="pres">
      <dgm:prSet presAssocID="{76A470C9-9356-48BB-B2FA-99754210DFF8}" presName="hierChild5" presStyleCnt="0"/>
      <dgm:spPr/>
    </dgm:pt>
    <dgm:pt modelId="{2BBC6C26-FD29-4B3B-898A-4BE76F570C9F}" type="pres">
      <dgm:prSet presAssocID="{D563F148-EBA1-4DF7-A897-24ACBEADD1A9}" presName="Name37" presStyleLbl="parChTrans1D4" presStyleIdx="1" presStyleCnt="10"/>
      <dgm:spPr/>
    </dgm:pt>
    <dgm:pt modelId="{896C67C8-B469-4EEE-837F-81E953E29F27}" type="pres">
      <dgm:prSet presAssocID="{2E24B5D6-DE78-4138-AB3E-E604BF4E56EA}" presName="hierRoot2" presStyleCnt="0">
        <dgm:presLayoutVars>
          <dgm:hierBranch val="init"/>
        </dgm:presLayoutVars>
      </dgm:prSet>
      <dgm:spPr/>
    </dgm:pt>
    <dgm:pt modelId="{B256D85D-0228-4D56-85C7-6B15CE81537A}" type="pres">
      <dgm:prSet presAssocID="{2E24B5D6-DE78-4138-AB3E-E604BF4E56EA}" presName="rootComposite" presStyleCnt="0"/>
      <dgm:spPr/>
    </dgm:pt>
    <dgm:pt modelId="{71C09726-0601-44EA-B0B1-991549EB1DE5}" type="pres">
      <dgm:prSet presAssocID="{2E24B5D6-DE78-4138-AB3E-E604BF4E56EA}" presName="rootText" presStyleLbl="node4" presStyleIdx="1" presStyleCnt="10">
        <dgm:presLayoutVars>
          <dgm:chPref val="3"/>
        </dgm:presLayoutVars>
      </dgm:prSet>
      <dgm:spPr/>
    </dgm:pt>
    <dgm:pt modelId="{D3D8E8DD-2038-438C-8310-86C0416BC3D4}" type="pres">
      <dgm:prSet presAssocID="{2E24B5D6-DE78-4138-AB3E-E604BF4E56EA}" presName="rootConnector" presStyleLbl="node4" presStyleIdx="1" presStyleCnt="10"/>
      <dgm:spPr/>
    </dgm:pt>
    <dgm:pt modelId="{1A3156E4-9D78-4DF8-A60E-ABBB3D7212C4}" type="pres">
      <dgm:prSet presAssocID="{2E24B5D6-DE78-4138-AB3E-E604BF4E56EA}" presName="hierChild4" presStyleCnt="0"/>
      <dgm:spPr/>
    </dgm:pt>
    <dgm:pt modelId="{DB2DABE5-2875-4E4B-B75E-24DB3C938F3F}" type="pres">
      <dgm:prSet presAssocID="{2E24B5D6-DE78-4138-AB3E-E604BF4E56EA}" presName="hierChild5" presStyleCnt="0"/>
      <dgm:spPr/>
    </dgm:pt>
    <dgm:pt modelId="{C6860F32-D93F-4854-8CB5-878372054DD7}" type="pres">
      <dgm:prSet presAssocID="{08CC2402-079B-4BE6-A3A7-272D90B9B903}" presName="Name37" presStyleLbl="parChTrans1D4" presStyleIdx="2" presStyleCnt="10"/>
      <dgm:spPr/>
    </dgm:pt>
    <dgm:pt modelId="{D5E656DC-493B-457B-B72B-8887797E4346}" type="pres">
      <dgm:prSet presAssocID="{AA861BE2-E9AE-4337-8421-1859AF7508D5}" presName="hierRoot2" presStyleCnt="0">
        <dgm:presLayoutVars>
          <dgm:hierBranch val="init"/>
        </dgm:presLayoutVars>
      </dgm:prSet>
      <dgm:spPr/>
    </dgm:pt>
    <dgm:pt modelId="{B4E0F671-5EBD-4AA0-93B1-C082A6CD30EE}" type="pres">
      <dgm:prSet presAssocID="{AA861BE2-E9AE-4337-8421-1859AF7508D5}" presName="rootComposite" presStyleCnt="0"/>
      <dgm:spPr/>
    </dgm:pt>
    <dgm:pt modelId="{65EEED1D-1749-4914-A5C3-48A7005CF280}" type="pres">
      <dgm:prSet presAssocID="{AA861BE2-E9AE-4337-8421-1859AF7508D5}" presName="rootText" presStyleLbl="node4" presStyleIdx="2" presStyleCnt="10">
        <dgm:presLayoutVars>
          <dgm:chPref val="3"/>
        </dgm:presLayoutVars>
      </dgm:prSet>
      <dgm:spPr/>
    </dgm:pt>
    <dgm:pt modelId="{EF28196F-A72B-4F6D-8CCB-71896778499C}" type="pres">
      <dgm:prSet presAssocID="{AA861BE2-E9AE-4337-8421-1859AF7508D5}" presName="rootConnector" presStyleLbl="node4" presStyleIdx="2" presStyleCnt="10"/>
      <dgm:spPr/>
    </dgm:pt>
    <dgm:pt modelId="{798211F4-2A7C-4F6E-A819-942795BEAB2E}" type="pres">
      <dgm:prSet presAssocID="{AA861BE2-E9AE-4337-8421-1859AF7508D5}" presName="hierChild4" presStyleCnt="0"/>
      <dgm:spPr/>
    </dgm:pt>
    <dgm:pt modelId="{1AD2A653-5C2D-4061-AAA6-04416E770BF4}" type="pres">
      <dgm:prSet presAssocID="{AA861BE2-E9AE-4337-8421-1859AF7508D5}" presName="hierChild5" presStyleCnt="0"/>
      <dgm:spPr/>
    </dgm:pt>
    <dgm:pt modelId="{380E4956-62AC-413B-BDFF-788E00561FF6}" type="pres">
      <dgm:prSet presAssocID="{4576D4B7-0891-48FC-A07A-0DC3783381C0}" presName="hierChild5" presStyleCnt="0"/>
      <dgm:spPr/>
    </dgm:pt>
    <dgm:pt modelId="{F07CF2FB-6D6E-4EC7-8745-46CC7A76BF22}" type="pres">
      <dgm:prSet presAssocID="{4332D6CA-5620-4457-8151-C51C46516026}" presName="Name37" presStyleLbl="parChTrans1D3" presStyleIdx="1" presStyleCnt="3"/>
      <dgm:spPr/>
    </dgm:pt>
    <dgm:pt modelId="{FF3AD2FE-4DC1-4C3C-82FC-4D2DA0FCD8DE}" type="pres">
      <dgm:prSet presAssocID="{68FF6D40-85C1-42C0-9A8B-B925F20F2FCC}" presName="hierRoot2" presStyleCnt="0">
        <dgm:presLayoutVars>
          <dgm:hierBranch val="init"/>
        </dgm:presLayoutVars>
      </dgm:prSet>
      <dgm:spPr/>
    </dgm:pt>
    <dgm:pt modelId="{2300E769-33F0-4AD1-AEAE-66CE5D6D86F2}" type="pres">
      <dgm:prSet presAssocID="{68FF6D40-85C1-42C0-9A8B-B925F20F2FCC}" presName="rootComposite" presStyleCnt="0"/>
      <dgm:spPr/>
    </dgm:pt>
    <dgm:pt modelId="{D42B6B01-F1E8-49D5-B267-C8D996624209}" type="pres">
      <dgm:prSet presAssocID="{68FF6D40-85C1-42C0-9A8B-B925F20F2FCC}" presName="rootText" presStyleLbl="node3" presStyleIdx="1" presStyleCnt="3">
        <dgm:presLayoutVars>
          <dgm:chPref val="3"/>
        </dgm:presLayoutVars>
      </dgm:prSet>
      <dgm:spPr/>
    </dgm:pt>
    <dgm:pt modelId="{002422BB-CC63-4BC6-99E5-7047DA02D5E5}" type="pres">
      <dgm:prSet presAssocID="{68FF6D40-85C1-42C0-9A8B-B925F20F2FCC}" presName="rootConnector" presStyleLbl="node3" presStyleIdx="1" presStyleCnt="3"/>
      <dgm:spPr/>
    </dgm:pt>
    <dgm:pt modelId="{8E51BA3D-0C9B-471C-B7D6-5AC8E4ABEBCC}" type="pres">
      <dgm:prSet presAssocID="{68FF6D40-85C1-42C0-9A8B-B925F20F2FCC}" presName="hierChild4" presStyleCnt="0"/>
      <dgm:spPr/>
    </dgm:pt>
    <dgm:pt modelId="{DF20DF1D-F8F9-4036-BB55-D1670E166EB5}" type="pres">
      <dgm:prSet presAssocID="{68BC5350-6F3D-4BDB-97A6-0E4FBDBF7942}" presName="Name37" presStyleLbl="parChTrans1D4" presStyleIdx="3" presStyleCnt="10"/>
      <dgm:spPr/>
    </dgm:pt>
    <dgm:pt modelId="{F9580163-6011-4796-80B2-5FB4A022D91B}" type="pres">
      <dgm:prSet presAssocID="{A9717AC6-CAE2-47BB-850D-A89A0F6AE537}" presName="hierRoot2" presStyleCnt="0">
        <dgm:presLayoutVars>
          <dgm:hierBranch val="init"/>
        </dgm:presLayoutVars>
      </dgm:prSet>
      <dgm:spPr/>
    </dgm:pt>
    <dgm:pt modelId="{5ADF8267-5889-444C-9B82-070D4A2DE5E5}" type="pres">
      <dgm:prSet presAssocID="{A9717AC6-CAE2-47BB-850D-A89A0F6AE537}" presName="rootComposite" presStyleCnt="0"/>
      <dgm:spPr/>
    </dgm:pt>
    <dgm:pt modelId="{17A7A30A-796F-4177-B6F2-8BE1AC022D20}" type="pres">
      <dgm:prSet presAssocID="{A9717AC6-CAE2-47BB-850D-A89A0F6AE537}" presName="rootText" presStyleLbl="node4" presStyleIdx="3" presStyleCnt="10">
        <dgm:presLayoutVars>
          <dgm:chPref val="3"/>
        </dgm:presLayoutVars>
      </dgm:prSet>
      <dgm:spPr/>
    </dgm:pt>
    <dgm:pt modelId="{F68BCBA7-DC64-4EE0-B598-5E4452200F9D}" type="pres">
      <dgm:prSet presAssocID="{A9717AC6-CAE2-47BB-850D-A89A0F6AE537}" presName="rootConnector" presStyleLbl="node4" presStyleIdx="3" presStyleCnt="10"/>
      <dgm:spPr/>
    </dgm:pt>
    <dgm:pt modelId="{0E527E1C-6762-4E22-9863-80CF511699E1}" type="pres">
      <dgm:prSet presAssocID="{A9717AC6-CAE2-47BB-850D-A89A0F6AE537}" presName="hierChild4" presStyleCnt="0"/>
      <dgm:spPr/>
    </dgm:pt>
    <dgm:pt modelId="{5E988A10-230C-48A2-A3C0-02B8AB45C737}" type="pres">
      <dgm:prSet presAssocID="{A9717AC6-CAE2-47BB-850D-A89A0F6AE537}" presName="hierChild5" presStyleCnt="0"/>
      <dgm:spPr/>
    </dgm:pt>
    <dgm:pt modelId="{73D9699A-98CC-43F5-95AC-BDD8270157EE}" type="pres">
      <dgm:prSet presAssocID="{E5751ACA-7F2A-4E37-AA69-BF5A125AB709}" presName="Name37" presStyleLbl="parChTrans1D4" presStyleIdx="4" presStyleCnt="10"/>
      <dgm:spPr/>
    </dgm:pt>
    <dgm:pt modelId="{8994AD55-946C-4933-AACF-F00B7C500122}" type="pres">
      <dgm:prSet presAssocID="{1B2D334C-82D4-4730-8598-4BF2BB194B6A}" presName="hierRoot2" presStyleCnt="0">
        <dgm:presLayoutVars>
          <dgm:hierBranch val="init"/>
        </dgm:presLayoutVars>
      </dgm:prSet>
      <dgm:spPr/>
    </dgm:pt>
    <dgm:pt modelId="{FB5804BA-3D4B-4756-A2CA-12A6786EBA3A}" type="pres">
      <dgm:prSet presAssocID="{1B2D334C-82D4-4730-8598-4BF2BB194B6A}" presName="rootComposite" presStyleCnt="0"/>
      <dgm:spPr/>
    </dgm:pt>
    <dgm:pt modelId="{41B8FCE7-CE56-4EE5-82FA-727F65080183}" type="pres">
      <dgm:prSet presAssocID="{1B2D334C-82D4-4730-8598-4BF2BB194B6A}" presName="rootText" presStyleLbl="node4" presStyleIdx="4" presStyleCnt="10">
        <dgm:presLayoutVars>
          <dgm:chPref val="3"/>
        </dgm:presLayoutVars>
      </dgm:prSet>
      <dgm:spPr/>
    </dgm:pt>
    <dgm:pt modelId="{15760977-D8A5-4F91-9B66-8DEA37BB3BE7}" type="pres">
      <dgm:prSet presAssocID="{1B2D334C-82D4-4730-8598-4BF2BB194B6A}" presName="rootConnector" presStyleLbl="node4" presStyleIdx="4" presStyleCnt="10"/>
      <dgm:spPr/>
    </dgm:pt>
    <dgm:pt modelId="{2E2F804F-B437-459F-AEB7-4D1DC85B3F7C}" type="pres">
      <dgm:prSet presAssocID="{1B2D334C-82D4-4730-8598-4BF2BB194B6A}" presName="hierChild4" presStyleCnt="0"/>
      <dgm:spPr/>
    </dgm:pt>
    <dgm:pt modelId="{B758F0D2-2DF1-41F9-8C64-2C7C14C61F35}" type="pres">
      <dgm:prSet presAssocID="{1B2D334C-82D4-4730-8598-4BF2BB194B6A}" presName="hierChild5" presStyleCnt="0"/>
      <dgm:spPr/>
    </dgm:pt>
    <dgm:pt modelId="{4C824E7E-0885-4472-9555-2C797060DF7D}" type="pres">
      <dgm:prSet presAssocID="{6395514B-6001-4626-9912-90CE47A1A6B9}" presName="Name37" presStyleLbl="parChTrans1D4" presStyleIdx="5" presStyleCnt="10"/>
      <dgm:spPr/>
    </dgm:pt>
    <dgm:pt modelId="{8BEB1FC4-25E9-483D-B381-FA7480F4B8AA}" type="pres">
      <dgm:prSet presAssocID="{D777EE33-F222-44E5-BE5D-2C6477093BE5}" presName="hierRoot2" presStyleCnt="0">
        <dgm:presLayoutVars>
          <dgm:hierBranch val="init"/>
        </dgm:presLayoutVars>
      </dgm:prSet>
      <dgm:spPr/>
    </dgm:pt>
    <dgm:pt modelId="{D5179913-0E87-4ECE-A70D-002CFDE6DD0E}" type="pres">
      <dgm:prSet presAssocID="{D777EE33-F222-44E5-BE5D-2C6477093BE5}" presName="rootComposite" presStyleCnt="0"/>
      <dgm:spPr/>
    </dgm:pt>
    <dgm:pt modelId="{A553716A-F4F1-40B3-9B45-9704E0AB2100}" type="pres">
      <dgm:prSet presAssocID="{D777EE33-F222-44E5-BE5D-2C6477093BE5}" presName="rootText" presStyleLbl="node4" presStyleIdx="5" presStyleCnt="10">
        <dgm:presLayoutVars>
          <dgm:chPref val="3"/>
        </dgm:presLayoutVars>
      </dgm:prSet>
      <dgm:spPr/>
    </dgm:pt>
    <dgm:pt modelId="{7D551BD6-5800-4E6F-98BF-CFC9D7AB9CC7}" type="pres">
      <dgm:prSet presAssocID="{D777EE33-F222-44E5-BE5D-2C6477093BE5}" presName="rootConnector" presStyleLbl="node4" presStyleIdx="5" presStyleCnt="10"/>
      <dgm:spPr/>
    </dgm:pt>
    <dgm:pt modelId="{1651E1DF-3790-43F3-9661-679F50CF3032}" type="pres">
      <dgm:prSet presAssocID="{D777EE33-F222-44E5-BE5D-2C6477093BE5}" presName="hierChild4" presStyleCnt="0"/>
      <dgm:spPr/>
    </dgm:pt>
    <dgm:pt modelId="{FA561E6D-ADEA-4C3C-80DC-D366EEA39518}" type="pres">
      <dgm:prSet presAssocID="{D777EE33-F222-44E5-BE5D-2C6477093BE5}" presName="hierChild5" presStyleCnt="0"/>
      <dgm:spPr/>
    </dgm:pt>
    <dgm:pt modelId="{2407D0BD-A789-43B4-B2B2-E46BBA56A049}" type="pres">
      <dgm:prSet presAssocID="{E18C3682-4D8A-4AE9-BA60-7680A9D917DF}" presName="Name37" presStyleLbl="parChTrans1D4" presStyleIdx="6" presStyleCnt="10"/>
      <dgm:spPr/>
    </dgm:pt>
    <dgm:pt modelId="{3C03724C-31B3-460C-87F2-BE70DF32FAF0}" type="pres">
      <dgm:prSet presAssocID="{A8FF5755-FCA4-4D3A-910A-81CA6FE77AB6}" presName="hierRoot2" presStyleCnt="0">
        <dgm:presLayoutVars>
          <dgm:hierBranch val="init"/>
        </dgm:presLayoutVars>
      </dgm:prSet>
      <dgm:spPr/>
    </dgm:pt>
    <dgm:pt modelId="{CBFD3E48-CB90-4489-AA6D-B0207A94C232}" type="pres">
      <dgm:prSet presAssocID="{A8FF5755-FCA4-4D3A-910A-81CA6FE77AB6}" presName="rootComposite" presStyleCnt="0"/>
      <dgm:spPr/>
    </dgm:pt>
    <dgm:pt modelId="{FABAC83C-2F61-49BB-9C68-94E6118113A7}" type="pres">
      <dgm:prSet presAssocID="{A8FF5755-FCA4-4D3A-910A-81CA6FE77AB6}" presName="rootText" presStyleLbl="node4" presStyleIdx="6" presStyleCnt="10">
        <dgm:presLayoutVars>
          <dgm:chPref val="3"/>
        </dgm:presLayoutVars>
      </dgm:prSet>
      <dgm:spPr/>
    </dgm:pt>
    <dgm:pt modelId="{90356ABD-3710-4627-AC11-61C433A2356F}" type="pres">
      <dgm:prSet presAssocID="{A8FF5755-FCA4-4D3A-910A-81CA6FE77AB6}" presName="rootConnector" presStyleLbl="node4" presStyleIdx="6" presStyleCnt="10"/>
      <dgm:spPr/>
    </dgm:pt>
    <dgm:pt modelId="{2CE1830C-2134-4D42-8212-34F41B2CA106}" type="pres">
      <dgm:prSet presAssocID="{A8FF5755-FCA4-4D3A-910A-81CA6FE77AB6}" presName="hierChild4" presStyleCnt="0"/>
      <dgm:spPr/>
    </dgm:pt>
    <dgm:pt modelId="{46D3854C-0038-471B-BBFD-B4F1C6A5A837}" type="pres">
      <dgm:prSet presAssocID="{A8FF5755-FCA4-4D3A-910A-81CA6FE77AB6}" presName="hierChild5" presStyleCnt="0"/>
      <dgm:spPr/>
    </dgm:pt>
    <dgm:pt modelId="{C2B07FA6-128C-4B6C-A7B1-F1971BD75C68}" type="pres">
      <dgm:prSet presAssocID="{68FF6D40-85C1-42C0-9A8B-B925F20F2FCC}" presName="hierChild5" presStyleCnt="0"/>
      <dgm:spPr/>
    </dgm:pt>
    <dgm:pt modelId="{8AB5E0B4-D7B4-4B4B-9770-045C967D2277}" type="pres">
      <dgm:prSet presAssocID="{58D9A1CC-6510-4D27-9FBA-C77E2C97077E}" presName="Name37" presStyleLbl="parChTrans1D3" presStyleIdx="2" presStyleCnt="3"/>
      <dgm:spPr/>
    </dgm:pt>
    <dgm:pt modelId="{A349194E-F99F-4C57-93B0-35C129C8CECD}" type="pres">
      <dgm:prSet presAssocID="{118225F1-1EB3-4B5A-BC28-F6CAB2F6F214}" presName="hierRoot2" presStyleCnt="0">
        <dgm:presLayoutVars>
          <dgm:hierBranch val="init"/>
        </dgm:presLayoutVars>
      </dgm:prSet>
      <dgm:spPr/>
    </dgm:pt>
    <dgm:pt modelId="{29BCD3C0-CBAE-4E8B-9B83-C5233804259A}" type="pres">
      <dgm:prSet presAssocID="{118225F1-1EB3-4B5A-BC28-F6CAB2F6F214}" presName="rootComposite" presStyleCnt="0"/>
      <dgm:spPr/>
    </dgm:pt>
    <dgm:pt modelId="{F6F01269-838A-49FC-BE59-D43940D699B6}" type="pres">
      <dgm:prSet presAssocID="{118225F1-1EB3-4B5A-BC28-F6CAB2F6F214}" presName="rootText" presStyleLbl="node3" presStyleIdx="2" presStyleCnt="3">
        <dgm:presLayoutVars>
          <dgm:chPref val="3"/>
        </dgm:presLayoutVars>
      </dgm:prSet>
      <dgm:spPr/>
    </dgm:pt>
    <dgm:pt modelId="{2C3DBFD5-E3DD-4C8B-843B-D555784B972F}" type="pres">
      <dgm:prSet presAssocID="{118225F1-1EB3-4B5A-BC28-F6CAB2F6F214}" presName="rootConnector" presStyleLbl="node3" presStyleIdx="2" presStyleCnt="3"/>
      <dgm:spPr/>
    </dgm:pt>
    <dgm:pt modelId="{344C171C-5B38-4735-A06C-21B0D3450522}" type="pres">
      <dgm:prSet presAssocID="{118225F1-1EB3-4B5A-BC28-F6CAB2F6F214}" presName="hierChild4" presStyleCnt="0"/>
      <dgm:spPr/>
    </dgm:pt>
    <dgm:pt modelId="{0F742B23-AAD9-4C3F-9815-08DC0F0246C9}" type="pres">
      <dgm:prSet presAssocID="{2EC9A756-81CC-4EB8-A855-5D7AD3216785}" presName="Name37" presStyleLbl="parChTrans1D4" presStyleIdx="7" presStyleCnt="10"/>
      <dgm:spPr/>
    </dgm:pt>
    <dgm:pt modelId="{0A28BDF5-4D3D-43A6-A307-6AF3A399BA42}" type="pres">
      <dgm:prSet presAssocID="{C6056355-EED9-41B5-9201-BE90A39C667C}" presName="hierRoot2" presStyleCnt="0">
        <dgm:presLayoutVars>
          <dgm:hierBranch val="init"/>
        </dgm:presLayoutVars>
      </dgm:prSet>
      <dgm:spPr/>
    </dgm:pt>
    <dgm:pt modelId="{33BF9A9A-F39A-4306-97B3-913E6BDA98DD}" type="pres">
      <dgm:prSet presAssocID="{C6056355-EED9-41B5-9201-BE90A39C667C}" presName="rootComposite" presStyleCnt="0"/>
      <dgm:spPr/>
    </dgm:pt>
    <dgm:pt modelId="{B540AB65-1A02-4332-98B8-D1B2B3C2DE0F}" type="pres">
      <dgm:prSet presAssocID="{C6056355-EED9-41B5-9201-BE90A39C667C}" presName="rootText" presStyleLbl="node4" presStyleIdx="7" presStyleCnt="10">
        <dgm:presLayoutVars>
          <dgm:chPref val="3"/>
        </dgm:presLayoutVars>
      </dgm:prSet>
      <dgm:spPr/>
    </dgm:pt>
    <dgm:pt modelId="{AD8599E7-C9D9-4B01-AB00-A0465BF76D3F}" type="pres">
      <dgm:prSet presAssocID="{C6056355-EED9-41B5-9201-BE90A39C667C}" presName="rootConnector" presStyleLbl="node4" presStyleIdx="7" presStyleCnt="10"/>
      <dgm:spPr/>
    </dgm:pt>
    <dgm:pt modelId="{6621A418-B88B-4B60-BF35-2E6C739D834F}" type="pres">
      <dgm:prSet presAssocID="{C6056355-EED9-41B5-9201-BE90A39C667C}" presName="hierChild4" presStyleCnt="0"/>
      <dgm:spPr/>
    </dgm:pt>
    <dgm:pt modelId="{309382DB-D3F6-459B-9DF6-5D2365706AD6}" type="pres">
      <dgm:prSet presAssocID="{C6056355-EED9-41B5-9201-BE90A39C667C}" presName="hierChild5" presStyleCnt="0"/>
      <dgm:spPr/>
    </dgm:pt>
    <dgm:pt modelId="{2B1A8C71-4125-42E0-9667-FD6CD79CAE1D}" type="pres">
      <dgm:prSet presAssocID="{DB7E965B-8A64-4682-8564-343D0EA54FFC}" presName="Name37" presStyleLbl="parChTrans1D4" presStyleIdx="8" presStyleCnt="10"/>
      <dgm:spPr/>
    </dgm:pt>
    <dgm:pt modelId="{C4D82606-8100-4D26-B559-4222A306C2B3}" type="pres">
      <dgm:prSet presAssocID="{D892800A-9668-4A6A-9E22-CEA700720476}" presName="hierRoot2" presStyleCnt="0">
        <dgm:presLayoutVars>
          <dgm:hierBranch val="init"/>
        </dgm:presLayoutVars>
      </dgm:prSet>
      <dgm:spPr/>
    </dgm:pt>
    <dgm:pt modelId="{5E8BA026-AFBF-45EE-9A1B-2AC6968BD3F8}" type="pres">
      <dgm:prSet presAssocID="{D892800A-9668-4A6A-9E22-CEA700720476}" presName="rootComposite" presStyleCnt="0"/>
      <dgm:spPr/>
    </dgm:pt>
    <dgm:pt modelId="{DB8E0EBC-1E54-4108-8430-4BCECC979FFD}" type="pres">
      <dgm:prSet presAssocID="{D892800A-9668-4A6A-9E22-CEA700720476}" presName="rootText" presStyleLbl="node4" presStyleIdx="8" presStyleCnt="10">
        <dgm:presLayoutVars>
          <dgm:chPref val="3"/>
        </dgm:presLayoutVars>
      </dgm:prSet>
      <dgm:spPr/>
    </dgm:pt>
    <dgm:pt modelId="{50913BCB-E5ED-4EF2-8F96-DF0EF99150BA}" type="pres">
      <dgm:prSet presAssocID="{D892800A-9668-4A6A-9E22-CEA700720476}" presName="rootConnector" presStyleLbl="node4" presStyleIdx="8" presStyleCnt="10"/>
      <dgm:spPr/>
    </dgm:pt>
    <dgm:pt modelId="{3C8D9971-5066-49E0-BB39-A54A07C60344}" type="pres">
      <dgm:prSet presAssocID="{D892800A-9668-4A6A-9E22-CEA700720476}" presName="hierChild4" presStyleCnt="0"/>
      <dgm:spPr/>
    </dgm:pt>
    <dgm:pt modelId="{37C838BF-012A-42D7-946C-33DDF63CE613}" type="pres">
      <dgm:prSet presAssocID="{D892800A-9668-4A6A-9E22-CEA700720476}" presName="hierChild5" presStyleCnt="0"/>
      <dgm:spPr/>
    </dgm:pt>
    <dgm:pt modelId="{851EF946-61A8-442F-9AC3-6381E4F968EE}" type="pres">
      <dgm:prSet presAssocID="{081F77CE-0C04-434D-8842-FD5D63EC2314}" presName="Name37" presStyleLbl="parChTrans1D4" presStyleIdx="9" presStyleCnt="10"/>
      <dgm:spPr/>
    </dgm:pt>
    <dgm:pt modelId="{CCD019FC-B0CA-4F4D-940B-815097FDD322}" type="pres">
      <dgm:prSet presAssocID="{67B08A4E-DA4B-4DCB-A073-253278828F50}" presName="hierRoot2" presStyleCnt="0">
        <dgm:presLayoutVars>
          <dgm:hierBranch val="init"/>
        </dgm:presLayoutVars>
      </dgm:prSet>
      <dgm:spPr/>
    </dgm:pt>
    <dgm:pt modelId="{B7D82866-774F-4B7B-8C61-AB02556B4504}" type="pres">
      <dgm:prSet presAssocID="{67B08A4E-DA4B-4DCB-A073-253278828F50}" presName="rootComposite" presStyleCnt="0"/>
      <dgm:spPr/>
    </dgm:pt>
    <dgm:pt modelId="{629EA527-0E79-4553-B121-FD360CCA524D}" type="pres">
      <dgm:prSet presAssocID="{67B08A4E-DA4B-4DCB-A073-253278828F50}" presName="rootText" presStyleLbl="node4" presStyleIdx="9" presStyleCnt="10">
        <dgm:presLayoutVars>
          <dgm:chPref val="3"/>
        </dgm:presLayoutVars>
      </dgm:prSet>
      <dgm:spPr/>
    </dgm:pt>
    <dgm:pt modelId="{DEA44597-A3C0-49BA-89CE-969A3B244B18}" type="pres">
      <dgm:prSet presAssocID="{67B08A4E-DA4B-4DCB-A073-253278828F50}" presName="rootConnector" presStyleLbl="node4" presStyleIdx="9" presStyleCnt="10"/>
      <dgm:spPr/>
    </dgm:pt>
    <dgm:pt modelId="{2605DF42-36FC-4C2E-8A8E-AF31F01088A8}" type="pres">
      <dgm:prSet presAssocID="{67B08A4E-DA4B-4DCB-A073-253278828F50}" presName="hierChild4" presStyleCnt="0"/>
      <dgm:spPr/>
    </dgm:pt>
    <dgm:pt modelId="{3FD2F8F1-878A-450C-B476-778523FDD49D}" type="pres">
      <dgm:prSet presAssocID="{67B08A4E-DA4B-4DCB-A073-253278828F50}" presName="hierChild5" presStyleCnt="0"/>
      <dgm:spPr/>
    </dgm:pt>
    <dgm:pt modelId="{C7CA490E-183E-4205-B8BA-922B07028F0D}" type="pres">
      <dgm:prSet presAssocID="{118225F1-1EB3-4B5A-BC28-F6CAB2F6F214}" presName="hierChild5" presStyleCnt="0"/>
      <dgm:spPr/>
    </dgm:pt>
    <dgm:pt modelId="{7F972183-5CDE-4372-A785-D8AC56659EC6}" type="pres">
      <dgm:prSet presAssocID="{E45562C1-3145-4B94-8848-A4F321AEB9B1}" presName="hierChild5" presStyleCnt="0"/>
      <dgm:spPr/>
    </dgm:pt>
    <dgm:pt modelId="{73E9EDBE-31E0-47CA-A46B-23B83BA85885}" type="pres">
      <dgm:prSet presAssocID="{08CCA585-D50D-4FEA-A5DE-BB50F8236154}" presName="hierChild3" presStyleCnt="0"/>
      <dgm:spPr/>
    </dgm:pt>
  </dgm:ptLst>
  <dgm:cxnLst>
    <dgm:cxn modelId="{44A85C00-0718-48F8-B794-C08A8B55BC78}" type="presOf" srcId="{1B2D334C-82D4-4730-8598-4BF2BB194B6A}" destId="{41B8FCE7-CE56-4EE5-82FA-727F65080183}" srcOrd="0" destOrd="0" presId="urn:microsoft.com/office/officeart/2005/8/layout/orgChart1"/>
    <dgm:cxn modelId="{7F7C7E00-44FD-4F3B-B121-366B402F9545}" srcId="{118225F1-1EB3-4B5A-BC28-F6CAB2F6F214}" destId="{C6056355-EED9-41B5-9201-BE90A39C667C}" srcOrd="0" destOrd="0" parTransId="{2EC9A756-81CC-4EB8-A855-5D7AD3216785}" sibTransId="{A46338A6-F56F-488A-9FED-A6734B2CBD6A}"/>
    <dgm:cxn modelId="{DAD33407-D509-4E48-AACD-433F5E580142}" type="presOf" srcId="{DB7E965B-8A64-4682-8564-343D0EA54FFC}" destId="{2B1A8C71-4125-42E0-9667-FD6CD79CAE1D}" srcOrd="0" destOrd="0" presId="urn:microsoft.com/office/officeart/2005/8/layout/orgChart1"/>
    <dgm:cxn modelId="{C943060A-BDA0-4BBC-A783-571478FB2C3A}" type="presOf" srcId="{A8FF5755-FCA4-4D3A-910A-81CA6FE77AB6}" destId="{FABAC83C-2F61-49BB-9C68-94E6118113A7}" srcOrd="0" destOrd="0" presId="urn:microsoft.com/office/officeart/2005/8/layout/orgChart1"/>
    <dgm:cxn modelId="{43A9A60B-5EC1-4EDB-896B-7CE8619511A9}" type="presOf" srcId="{A8FF5755-FCA4-4D3A-910A-81CA6FE77AB6}" destId="{90356ABD-3710-4627-AC11-61C433A2356F}" srcOrd="1" destOrd="0" presId="urn:microsoft.com/office/officeart/2005/8/layout/orgChart1"/>
    <dgm:cxn modelId="{A96EDF0E-4D0B-40BB-8E82-D92B207000BE}" type="presOf" srcId="{118225F1-1EB3-4B5A-BC28-F6CAB2F6F214}" destId="{F6F01269-838A-49FC-BE59-D43940D699B6}" srcOrd="0" destOrd="0" presId="urn:microsoft.com/office/officeart/2005/8/layout/orgChart1"/>
    <dgm:cxn modelId="{377ABB10-73A1-4E80-A173-46C81416A4F4}" srcId="{4576D4B7-0891-48FC-A07A-0DC3783381C0}" destId="{2E24B5D6-DE78-4138-AB3E-E604BF4E56EA}" srcOrd="1" destOrd="0" parTransId="{D563F148-EBA1-4DF7-A897-24ACBEADD1A9}" sibTransId="{13BB50FA-DAED-4608-A8E5-7AAC40F14081}"/>
    <dgm:cxn modelId="{2C551F17-9D85-4FA6-B215-67CCBA801AF2}" type="presOf" srcId="{67B08A4E-DA4B-4DCB-A073-253278828F50}" destId="{629EA527-0E79-4553-B121-FD360CCA524D}" srcOrd="0" destOrd="0" presId="urn:microsoft.com/office/officeart/2005/8/layout/orgChart1"/>
    <dgm:cxn modelId="{B5D7DD18-B2AE-4AEF-BE5D-9F709B30290C}" srcId="{08CCA585-D50D-4FEA-A5DE-BB50F8236154}" destId="{E45562C1-3145-4B94-8848-A4F321AEB9B1}" srcOrd="0" destOrd="0" parTransId="{FA03629A-2B5E-4092-9139-228B0980F074}" sibTransId="{749279C3-4B88-40EE-A055-3B441949781A}"/>
    <dgm:cxn modelId="{1E8D921C-271F-46CE-B135-D7F59188893F}" type="presOf" srcId="{E5751ACA-7F2A-4E37-AA69-BF5A125AB709}" destId="{73D9699A-98CC-43F5-95AC-BDD8270157EE}" srcOrd="0" destOrd="0" presId="urn:microsoft.com/office/officeart/2005/8/layout/orgChart1"/>
    <dgm:cxn modelId="{5C89AA20-19C3-4593-9A4D-AF3DC253F44A}" type="presOf" srcId="{AA861BE2-E9AE-4337-8421-1859AF7508D5}" destId="{EF28196F-A72B-4F6D-8CCB-71896778499C}" srcOrd="1" destOrd="0" presId="urn:microsoft.com/office/officeart/2005/8/layout/orgChart1"/>
    <dgm:cxn modelId="{6BA54A26-3F61-4B62-8EF7-0D8EB281E54F}" srcId="{4576D4B7-0891-48FC-A07A-0DC3783381C0}" destId="{76A470C9-9356-48BB-B2FA-99754210DFF8}" srcOrd="0" destOrd="0" parTransId="{D4AF387B-32C9-4939-89D1-F374C139DF36}" sibTransId="{A7C26C67-C8F2-4CB2-BE1C-BD5BCDA24DAB}"/>
    <dgm:cxn modelId="{075F5A2E-1410-429F-A79C-88358B37738F}" type="presOf" srcId="{E18C3682-4D8A-4AE9-BA60-7680A9D917DF}" destId="{2407D0BD-A789-43B4-B2B2-E46BBA56A049}" srcOrd="0" destOrd="0" presId="urn:microsoft.com/office/officeart/2005/8/layout/orgChart1"/>
    <dgm:cxn modelId="{6072AA30-741D-44BA-8157-D249E2F66C94}" srcId="{68FF6D40-85C1-42C0-9A8B-B925F20F2FCC}" destId="{A9717AC6-CAE2-47BB-850D-A89A0F6AE537}" srcOrd="0" destOrd="0" parTransId="{68BC5350-6F3D-4BDB-97A6-0E4FBDBF7942}" sibTransId="{11632C93-5D0B-42AB-820A-90C7237EF301}"/>
    <dgm:cxn modelId="{99E9F331-0486-41A6-8444-8EED55A617F0}" type="presOf" srcId="{08CCA585-D50D-4FEA-A5DE-BB50F8236154}" destId="{D00BA039-E9CF-4E5E-94FD-73B9282E8ECA}" srcOrd="0" destOrd="0" presId="urn:microsoft.com/office/officeart/2005/8/layout/orgChart1"/>
    <dgm:cxn modelId="{EA56D53B-615B-4B4E-B8F2-3908A303B520}" type="presOf" srcId="{1B2D334C-82D4-4730-8598-4BF2BB194B6A}" destId="{15760977-D8A5-4F91-9B66-8DEA37BB3BE7}" srcOrd="1" destOrd="0" presId="urn:microsoft.com/office/officeart/2005/8/layout/orgChart1"/>
    <dgm:cxn modelId="{74B68642-AA20-439F-AA2D-17E42E26A6EF}" type="presOf" srcId="{58D9A1CC-6510-4D27-9FBA-C77E2C97077E}" destId="{8AB5E0B4-D7B4-4B4B-9770-045C967D2277}" srcOrd="0" destOrd="0" presId="urn:microsoft.com/office/officeart/2005/8/layout/orgChart1"/>
    <dgm:cxn modelId="{88B6F843-FFAE-4311-BA36-552C80E1B52F}" type="presOf" srcId="{68BC5350-6F3D-4BDB-97A6-0E4FBDBF7942}" destId="{DF20DF1D-F8F9-4036-BB55-D1670E166EB5}" srcOrd="0" destOrd="0" presId="urn:microsoft.com/office/officeart/2005/8/layout/orgChart1"/>
    <dgm:cxn modelId="{5B91A945-3E24-4A89-A56C-2D96CD9894EE}" srcId="{68FF6D40-85C1-42C0-9A8B-B925F20F2FCC}" destId="{1B2D334C-82D4-4730-8598-4BF2BB194B6A}" srcOrd="1" destOrd="0" parTransId="{E5751ACA-7F2A-4E37-AA69-BF5A125AB709}" sibTransId="{F349B38D-FB6E-496F-A74B-EC8C153D74C4}"/>
    <dgm:cxn modelId="{C9E79050-3583-49BA-8084-DCD0AE57DAD2}" type="presOf" srcId="{E45562C1-3145-4B94-8848-A4F321AEB9B1}" destId="{135D4FF0-2CDD-480F-AE1C-EB0CB4324DE4}" srcOrd="0" destOrd="0" presId="urn:microsoft.com/office/officeart/2005/8/layout/orgChart1"/>
    <dgm:cxn modelId="{C92BCC53-BEC9-4632-B7DF-EABB02464B85}" type="presOf" srcId="{76A470C9-9356-48BB-B2FA-99754210DFF8}" destId="{F0A07B5A-E897-44FE-8F73-DB9E124FE950}" srcOrd="0" destOrd="0" presId="urn:microsoft.com/office/officeart/2005/8/layout/orgChart1"/>
    <dgm:cxn modelId="{BE141055-27DA-4B8D-9C9A-A3D44DC04BA3}" type="presOf" srcId="{08CCA585-D50D-4FEA-A5DE-BB50F8236154}" destId="{84A49F1F-8306-438A-B174-6D1FD0395197}" srcOrd="1" destOrd="0" presId="urn:microsoft.com/office/officeart/2005/8/layout/orgChart1"/>
    <dgm:cxn modelId="{B3542755-9A96-4021-B56D-E3A5E8AA9D8C}" type="presOf" srcId="{2EC9A756-81CC-4EB8-A855-5D7AD3216785}" destId="{0F742B23-AAD9-4C3F-9815-08DC0F0246C9}" srcOrd="0" destOrd="0" presId="urn:microsoft.com/office/officeart/2005/8/layout/orgChart1"/>
    <dgm:cxn modelId="{EE0D7558-CEF2-4985-B730-8AEB1CF14DCC}" type="presOf" srcId="{22076817-BC27-4328-AF6D-EA67784C382A}" destId="{B22D8E39-0998-4509-A518-758CAA172272}" srcOrd="0" destOrd="0" presId="urn:microsoft.com/office/officeart/2005/8/layout/orgChart1"/>
    <dgm:cxn modelId="{FDEF6A5C-1849-48B9-9862-7E403CD343F5}" srcId="{D3F960F2-640A-4A22-A585-87E26F634524}" destId="{08CCA585-D50D-4FEA-A5DE-BB50F8236154}" srcOrd="0" destOrd="0" parTransId="{C284013B-A7D4-4467-98F7-63A643108451}" sibTransId="{04547C19-72BE-4E91-874B-EB2A8E7AC871}"/>
    <dgm:cxn modelId="{F0346D6A-F05D-41C7-8BED-799E6C5AA44E}" type="presOf" srcId="{D563F148-EBA1-4DF7-A897-24ACBEADD1A9}" destId="{2BBC6C26-FD29-4B3B-898A-4BE76F570C9F}" srcOrd="0" destOrd="0" presId="urn:microsoft.com/office/officeart/2005/8/layout/orgChart1"/>
    <dgm:cxn modelId="{580BDD6A-9131-4867-B423-1BFB8ED7A5EB}" srcId="{E45562C1-3145-4B94-8848-A4F321AEB9B1}" destId="{118225F1-1EB3-4B5A-BC28-F6CAB2F6F214}" srcOrd="2" destOrd="0" parTransId="{58D9A1CC-6510-4D27-9FBA-C77E2C97077E}" sibTransId="{D17F4B8C-9657-4959-8EAA-A44A15C264A3}"/>
    <dgm:cxn modelId="{924D1A72-5C23-4A5B-9D21-56A53624F6B0}" type="presOf" srcId="{68FF6D40-85C1-42C0-9A8B-B925F20F2FCC}" destId="{D42B6B01-F1E8-49D5-B267-C8D996624209}" srcOrd="0" destOrd="0" presId="urn:microsoft.com/office/officeart/2005/8/layout/orgChart1"/>
    <dgm:cxn modelId="{BD874378-864A-4430-A518-BB0490189FBF}" type="presOf" srcId="{08CC2402-079B-4BE6-A3A7-272D90B9B903}" destId="{C6860F32-D93F-4854-8CB5-878372054DD7}" srcOrd="0" destOrd="0" presId="urn:microsoft.com/office/officeart/2005/8/layout/orgChart1"/>
    <dgm:cxn modelId="{78B4607C-8BBD-47B4-803C-442EC0F67BD7}" srcId="{118225F1-1EB3-4B5A-BC28-F6CAB2F6F214}" destId="{D892800A-9668-4A6A-9E22-CEA700720476}" srcOrd="1" destOrd="0" parTransId="{DB7E965B-8A64-4682-8564-343D0EA54FFC}" sibTransId="{A06E038A-1769-4076-AC8D-592313374EBD}"/>
    <dgm:cxn modelId="{7DB9C27D-CCE8-4350-9174-872C00EEE5A6}" type="presOf" srcId="{4576D4B7-0891-48FC-A07A-0DC3783381C0}" destId="{8F8997C5-5C22-4B20-A8AD-01DBB0840982}" srcOrd="1" destOrd="0" presId="urn:microsoft.com/office/officeart/2005/8/layout/orgChart1"/>
    <dgm:cxn modelId="{026FAF82-5BE8-46D5-9A95-8E83B1CD071B}" srcId="{E45562C1-3145-4B94-8848-A4F321AEB9B1}" destId="{68FF6D40-85C1-42C0-9A8B-B925F20F2FCC}" srcOrd="1" destOrd="0" parTransId="{4332D6CA-5620-4457-8151-C51C46516026}" sibTransId="{3DE45C49-7AD3-4EBC-BFD3-21AC26819F5B}"/>
    <dgm:cxn modelId="{BB568983-8D3E-4685-8D3C-928B44E22A4C}" type="presOf" srcId="{D3F960F2-640A-4A22-A585-87E26F634524}" destId="{FB50B97B-CCA2-4A20-8D60-E99BF6D00483}" srcOrd="0" destOrd="0" presId="urn:microsoft.com/office/officeart/2005/8/layout/orgChart1"/>
    <dgm:cxn modelId="{9888CA85-95B8-40F8-846C-58FCEFEB557D}" type="presOf" srcId="{118225F1-1EB3-4B5A-BC28-F6CAB2F6F214}" destId="{2C3DBFD5-E3DD-4C8B-843B-D555784B972F}" srcOrd="1" destOrd="0" presId="urn:microsoft.com/office/officeart/2005/8/layout/orgChart1"/>
    <dgm:cxn modelId="{637E5E87-9FF2-4290-A6ED-99CB98721EEB}" type="presOf" srcId="{D777EE33-F222-44E5-BE5D-2C6477093BE5}" destId="{A553716A-F4F1-40B3-9B45-9704E0AB2100}" srcOrd="0" destOrd="0" presId="urn:microsoft.com/office/officeart/2005/8/layout/orgChart1"/>
    <dgm:cxn modelId="{909E7288-0A5C-40F3-BBE0-568B616CB4AC}" type="presOf" srcId="{D892800A-9668-4A6A-9E22-CEA700720476}" destId="{DB8E0EBC-1E54-4108-8430-4BCECC979FFD}" srcOrd="0" destOrd="0" presId="urn:microsoft.com/office/officeart/2005/8/layout/orgChart1"/>
    <dgm:cxn modelId="{963ABE8C-A6C6-4A8E-BFDB-E87263FE9795}" srcId="{68FF6D40-85C1-42C0-9A8B-B925F20F2FCC}" destId="{A8FF5755-FCA4-4D3A-910A-81CA6FE77AB6}" srcOrd="3" destOrd="0" parTransId="{E18C3682-4D8A-4AE9-BA60-7680A9D917DF}" sibTransId="{2FD6D9CB-C4FD-4DAA-8138-B0B9246ACE5E}"/>
    <dgm:cxn modelId="{1DB4D78E-48C1-4625-8927-99A91AD57E3A}" srcId="{4576D4B7-0891-48FC-A07A-0DC3783381C0}" destId="{AA861BE2-E9AE-4337-8421-1859AF7508D5}" srcOrd="2" destOrd="0" parTransId="{08CC2402-079B-4BE6-A3A7-272D90B9B903}" sibTransId="{5ABB701A-B541-432A-918B-52F42E404C35}"/>
    <dgm:cxn modelId="{8B329D97-C1CA-45D9-80D5-4422F64C564B}" type="presOf" srcId="{D777EE33-F222-44E5-BE5D-2C6477093BE5}" destId="{7D551BD6-5800-4E6F-98BF-CFC9D7AB9CC7}" srcOrd="1" destOrd="0" presId="urn:microsoft.com/office/officeart/2005/8/layout/orgChart1"/>
    <dgm:cxn modelId="{EEC3EA97-2294-4E45-8D9A-3C5ACC30123B}" type="presOf" srcId="{A9717AC6-CAE2-47BB-850D-A89A0F6AE537}" destId="{F68BCBA7-DC64-4EE0-B598-5E4452200F9D}" srcOrd="1" destOrd="0" presId="urn:microsoft.com/office/officeart/2005/8/layout/orgChart1"/>
    <dgm:cxn modelId="{55D94499-81DF-4C41-A751-DBACE6DB06E7}" type="presOf" srcId="{FA03629A-2B5E-4092-9139-228B0980F074}" destId="{FE550CF1-A77E-41FD-9FD8-AA0A47BE249C}" srcOrd="0" destOrd="0" presId="urn:microsoft.com/office/officeart/2005/8/layout/orgChart1"/>
    <dgm:cxn modelId="{989FE6A2-7B1E-4E66-BE29-1DE9640A9B98}" type="presOf" srcId="{D4AF387B-32C9-4939-89D1-F374C139DF36}" destId="{A83AF65E-80E5-432E-922D-70B4DBE655C5}" srcOrd="0" destOrd="0" presId="urn:microsoft.com/office/officeart/2005/8/layout/orgChart1"/>
    <dgm:cxn modelId="{ECEECDA6-A12D-4D03-9835-1A2ACA786B93}" srcId="{E45562C1-3145-4B94-8848-A4F321AEB9B1}" destId="{4576D4B7-0891-48FC-A07A-0DC3783381C0}" srcOrd="0" destOrd="0" parTransId="{22076817-BC27-4328-AF6D-EA67784C382A}" sibTransId="{D6A836A9-0B88-46F2-B640-E14D6D37C92D}"/>
    <dgm:cxn modelId="{60783FB3-81F7-4E2A-B2EF-D86F82894EA0}" type="presOf" srcId="{4576D4B7-0891-48FC-A07A-0DC3783381C0}" destId="{B7D95C51-DF6B-4FB6-9947-D5BCB491A20C}" srcOrd="0" destOrd="0" presId="urn:microsoft.com/office/officeart/2005/8/layout/orgChart1"/>
    <dgm:cxn modelId="{2E43B1BB-1203-43D6-B39D-3170A1C4C123}" srcId="{68FF6D40-85C1-42C0-9A8B-B925F20F2FCC}" destId="{D777EE33-F222-44E5-BE5D-2C6477093BE5}" srcOrd="2" destOrd="0" parTransId="{6395514B-6001-4626-9912-90CE47A1A6B9}" sibTransId="{CE087F91-2563-456C-9C9C-991C34DD7213}"/>
    <dgm:cxn modelId="{2B2D8BBC-3889-432B-A45F-5621DE7A1121}" type="presOf" srcId="{4332D6CA-5620-4457-8151-C51C46516026}" destId="{F07CF2FB-6D6E-4EC7-8745-46CC7A76BF22}" srcOrd="0" destOrd="0" presId="urn:microsoft.com/office/officeart/2005/8/layout/orgChart1"/>
    <dgm:cxn modelId="{0B08E3C9-CBA7-4350-A23D-BB0CDCB3BA39}" srcId="{118225F1-1EB3-4B5A-BC28-F6CAB2F6F214}" destId="{67B08A4E-DA4B-4DCB-A073-253278828F50}" srcOrd="2" destOrd="0" parTransId="{081F77CE-0C04-434D-8842-FD5D63EC2314}" sibTransId="{06FF5730-5409-44E2-97B1-83D86D4363AD}"/>
    <dgm:cxn modelId="{A24831CB-97AD-4BC2-A7FC-B9A765F9F652}" type="presOf" srcId="{C6056355-EED9-41B5-9201-BE90A39C667C}" destId="{B540AB65-1A02-4332-98B8-D1B2B3C2DE0F}" srcOrd="0" destOrd="0" presId="urn:microsoft.com/office/officeart/2005/8/layout/orgChart1"/>
    <dgm:cxn modelId="{4A72D5D2-EADE-45FE-9695-4F0FA9104BBD}" type="presOf" srcId="{AA861BE2-E9AE-4337-8421-1859AF7508D5}" destId="{65EEED1D-1749-4914-A5C3-48A7005CF280}" srcOrd="0" destOrd="0" presId="urn:microsoft.com/office/officeart/2005/8/layout/orgChart1"/>
    <dgm:cxn modelId="{8E43C5D7-A8D3-4EE7-AD22-839B2765395F}" type="presOf" srcId="{D892800A-9668-4A6A-9E22-CEA700720476}" destId="{50913BCB-E5ED-4EF2-8F96-DF0EF99150BA}" srcOrd="1" destOrd="0" presId="urn:microsoft.com/office/officeart/2005/8/layout/orgChart1"/>
    <dgm:cxn modelId="{F2874ADA-AC4B-4521-9A17-F98CF4D2CC3A}" type="presOf" srcId="{68FF6D40-85C1-42C0-9A8B-B925F20F2FCC}" destId="{002422BB-CC63-4BC6-99E5-7047DA02D5E5}" srcOrd="1" destOrd="0" presId="urn:microsoft.com/office/officeart/2005/8/layout/orgChart1"/>
    <dgm:cxn modelId="{BAEC55DF-2D8B-4C6A-9569-98A3B2C652FE}" type="presOf" srcId="{E45562C1-3145-4B94-8848-A4F321AEB9B1}" destId="{045DE567-363A-4E6C-97AD-F70EBECB73AB}" srcOrd="1" destOrd="0" presId="urn:microsoft.com/office/officeart/2005/8/layout/orgChart1"/>
    <dgm:cxn modelId="{F4DC6BE0-A014-40DB-BB0B-A6CD414F1FE5}" type="presOf" srcId="{2E24B5D6-DE78-4138-AB3E-E604BF4E56EA}" destId="{D3D8E8DD-2038-438C-8310-86C0416BC3D4}" srcOrd="1" destOrd="0" presId="urn:microsoft.com/office/officeart/2005/8/layout/orgChart1"/>
    <dgm:cxn modelId="{070D7EE0-95BA-4E7D-B238-50453E05447A}" type="presOf" srcId="{76A470C9-9356-48BB-B2FA-99754210DFF8}" destId="{D9AB7DF7-0197-4D13-ADD3-2F62C174FFFA}" srcOrd="1" destOrd="0" presId="urn:microsoft.com/office/officeart/2005/8/layout/orgChart1"/>
    <dgm:cxn modelId="{09314CE4-AB4D-4C04-81BD-668E724A2E8A}" type="presOf" srcId="{A9717AC6-CAE2-47BB-850D-A89A0F6AE537}" destId="{17A7A30A-796F-4177-B6F2-8BE1AC022D20}" srcOrd="0" destOrd="0" presId="urn:microsoft.com/office/officeart/2005/8/layout/orgChart1"/>
    <dgm:cxn modelId="{D7527CEA-D3DE-45A8-9C21-35A98DBAA615}" type="presOf" srcId="{C6056355-EED9-41B5-9201-BE90A39C667C}" destId="{AD8599E7-C9D9-4B01-AB00-A0465BF76D3F}" srcOrd="1" destOrd="0" presId="urn:microsoft.com/office/officeart/2005/8/layout/orgChart1"/>
    <dgm:cxn modelId="{BAA861EB-C07E-4FE6-BF0E-AC9BA5D51233}" type="presOf" srcId="{6395514B-6001-4626-9912-90CE47A1A6B9}" destId="{4C824E7E-0885-4472-9555-2C797060DF7D}" srcOrd="0" destOrd="0" presId="urn:microsoft.com/office/officeart/2005/8/layout/orgChart1"/>
    <dgm:cxn modelId="{B2F609EE-425E-494B-95DD-5D7999AF1158}" type="presOf" srcId="{081F77CE-0C04-434D-8842-FD5D63EC2314}" destId="{851EF946-61A8-442F-9AC3-6381E4F968EE}" srcOrd="0" destOrd="0" presId="urn:microsoft.com/office/officeart/2005/8/layout/orgChart1"/>
    <dgm:cxn modelId="{F98DC8F1-66C3-4227-9DB4-B3FCA7A60C0D}" type="presOf" srcId="{67B08A4E-DA4B-4DCB-A073-253278828F50}" destId="{DEA44597-A3C0-49BA-89CE-969A3B244B18}" srcOrd="1" destOrd="0" presId="urn:microsoft.com/office/officeart/2005/8/layout/orgChart1"/>
    <dgm:cxn modelId="{CD9706F5-83D6-4F8B-8E57-74B34B08B817}" type="presOf" srcId="{2E24B5D6-DE78-4138-AB3E-E604BF4E56EA}" destId="{71C09726-0601-44EA-B0B1-991549EB1DE5}" srcOrd="0" destOrd="0" presId="urn:microsoft.com/office/officeart/2005/8/layout/orgChart1"/>
    <dgm:cxn modelId="{B85F805E-09EB-4DC8-816B-12E95CDDBFC9}" type="presParOf" srcId="{FB50B97B-CCA2-4A20-8D60-E99BF6D00483}" destId="{9051E1F0-8B30-4334-BC25-0346AEEBFAF8}" srcOrd="0" destOrd="0" presId="urn:microsoft.com/office/officeart/2005/8/layout/orgChart1"/>
    <dgm:cxn modelId="{C7CFD428-2154-45E7-8F0C-33E12ECDC3D3}" type="presParOf" srcId="{9051E1F0-8B30-4334-BC25-0346AEEBFAF8}" destId="{3E34ED5C-FACC-4604-900D-25C3C142E782}" srcOrd="0" destOrd="0" presId="urn:microsoft.com/office/officeart/2005/8/layout/orgChart1"/>
    <dgm:cxn modelId="{DC4FF5E0-43BE-4DC5-8B15-868D3A191228}" type="presParOf" srcId="{3E34ED5C-FACC-4604-900D-25C3C142E782}" destId="{D00BA039-E9CF-4E5E-94FD-73B9282E8ECA}" srcOrd="0" destOrd="0" presId="urn:microsoft.com/office/officeart/2005/8/layout/orgChart1"/>
    <dgm:cxn modelId="{92EC1A87-7E2E-4B66-994A-FF7460BA0CF9}" type="presParOf" srcId="{3E34ED5C-FACC-4604-900D-25C3C142E782}" destId="{84A49F1F-8306-438A-B174-6D1FD0395197}" srcOrd="1" destOrd="0" presId="urn:microsoft.com/office/officeart/2005/8/layout/orgChart1"/>
    <dgm:cxn modelId="{722443B7-BABE-466F-9265-F5544CB439B7}" type="presParOf" srcId="{9051E1F0-8B30-4334-BC25-0346AEEBFAF8}" destId="{F161A8D2-D0C7-4F8C-9020-1110236385BB}" srcOrd="1" destOrd="0" presId="urn:microsoft.com/office/officeart/2005/8/layout/orgChart1"/>
    <dgm:cxn modelId="{78A00C90-4BCA-484D-BADA-3922F698E7E6}" type="presParOf" srcId="{F161A8D2-D0C7-4F8C-9020-1110236385BB}" destId="{FE550CF1-A77E-41FD-9FD8-AA0A47BE249C}" srcOrd="0" destOrd="0" presId="urn:microsoft.com/office/officeart/2005/8/layout/orgChart1"/>
    <dgm:cxn modelId="{EF2E0B5E-A4CC-4A2F-9205-20D2E4CC845F}" type="presParOf" srcId="{F161A8D2-D0C7-4F8C-9020-1110236385BB}" destId="{D64869A8-7B66-4D20-B8DC-E758AE7EE299}" srcOrd="1" destOrd="0" presId="urn:microsoft.com/office/officeart/2005/8/layout/orgChart1"/>
    <dgm:cxn modelId="{148C82F2-CB8F-4C18-AF49-AFD4C3AC61E9}" type="presParOf" srcId="{D64869A8-7B66-4D20-B8DC-E758AE7EE299}" destId="{96C66D31-754C-411F-B4BB-84C2291C329B}" srcOrd="0" destOrd="0" presId="urn:microsoft.com/office/officeart/2005/8/layout/orgChart1"/>
    <dgm:cxn modelId="{84A7F36F-6BBB-4F28-9D6E-A57D656EA4BE}" type="presParOf" srcId="{96C66D31-754C-411F-B4BB-84C2291C329B}" destId="{135D4FF0-2CDD-480F-AE1C-EB0CB4324DE4}" srcOrd="0" destOrd="0" presId="urn:microsoft.com/office/officeart/2005/8/layout/orgChart1"/>
    <dgm:cxn modelId="{53B1D41E-D2EB-4AB3-9E66-0D717F7492B6}" type="presParOf" srcId="{96C66D31-754C-411F-B4BB-84C2291C329B}" destId="{045DE567-363A-4E6C-97AD-F70EBECB73AB}" srcOrd="1" destOrd="0" presId="urn:microsoft.com/office/officeart/2005/8/layout/orgChart1"/>
    <dgm:cxn modelId="{C370816A-5C6F-4BD0-A6CE-D52EBDE3F6F6}" type="presParOf" srcId="{D64869A8-7B66-4D20-B8DC-E758AE7EE299}" destId="{761C084F-233C-4F53-8663-B7BCF6A957BD}" srcOrd="1" destOrd="0" presId="urn:microsoft.com/office/officeart/2005/8/layout/orgChart1"/>
    <dgm:cxn modelId="{F945BFBD-A43A-4069-9E54-7ED2E4A0338E}" type="presParOf" srcId="{761C084F-233C-4F53-8663-B7BCF6A957BD}" destId="{B22D8E39-0998-4509-A518-758CAA172272}" srcOrd="0" destOrd="0" presId="urn:microsoft.com/office/officeart/2005/8/layout/orgChart1"/>
    <dgm:cxn modelId="{E13EAE8B-764B-4ACC-89EE-173C9E8E4F4E}" type="presParOf" srcId="{761C084F-233C-4F53-8663-B7BCF6A957BD}" destId="{C381E3AC-79AF-4082-944D-FE9AB0E57A30}" srcOrd="1" destOrd="0" presId="urn:microsoft.com/office/officeart/2005/8/layout/orgChart1"/>
    <dgm:cxn modelId="{79F3F40A-6BA9-454D-9DDB-EAA3A84FB904}" type="presParOf" srcId="{C381E3AC-79AF-4082-944D-FE9AB0E57A30}" destId="{0074A4A8-93ED-4DA3-A2A6-BB6D067E757F}" srcOrd="0" destOrd="0" presId="urn:microsoft.com/office/officeart/2005/8/layout/orgChart1"/>
    <dgm:cxn modelId="{0F263FCC-3FEF-4D5B-88CE-A3F0D1EA90A7}" type="presParOf" srcId="{0074A4A8-93ED-4DA3-A2A6-BB6D067E757F}" destId="{B7D95C51-DF6B-4FB6-9947-D5BCB491A20C}" srcOrd="0" destOrd="0" presId="urn:microsoft.com/office/officeart/2005/8/layout/orgChart1"/>
    <dgm:cxn modelId="{2C2F09A9-8944-4E73-B31A-791D3807C0C8}" type="presParOf" srcId="{0074A4A8-93ED-4DA3-A2A6-BB6D067E757F}" destId="{8F8997C5-5C22-4B20-A8AD-01DBB0840982}" srcOrd="1" destOrd="0" presId="urn:microsoft.com/office/officeart/2005/8/layout/orgChart1"/>
    <dgm:cxn modelId="{D54C5C34-1171-4EE6-9C43-82990FBBF52B}" type="presParOf" srcId="{C381E3AC-79AF-4082-944D-FE9AB0E57A30}" destId="{ADA73888-DE74-4851-9F91-1BD00A0AE49A}" srcOrd="1" destOrd="0" presId="urn:microsoft.com/office/officeart/2005/8/layout/orgChart1"/>
    <dgm:cxn modelId="{EFDF0BCC-318B-4B98-9A7F-66B38E89B426}" type="presParOf" srcId="{ADA73888-DE74-4851-9F91-1BD00A0AE49A}" destId="{A83AF65E-80E5-432E-922D-70B4DBE655C5}" srcOrd="0" destOrd="0" presId="urn:microsoft.com/office/officeart/2005/8/layout/orgChart1"/>
    <dgm:cxn modelId="{2BFF0EF5-49D4-4087-87CA-B396040DBED9}" type="presParOf" srcId="{ADA73888-DE74-4851-9F91-1BD00A0AE49A}" destId="{99C1C82E-83A7-41D8-B4A2-759865D93976}" srcOrd="1" destOrd="0" presId="urn:microsoft.com/office/officeart/2005/8/layout/orgChart1"/>
    <dgm:cxn modelId="{2BD488EA-9B60-49DD-A731-8A918CB2999C}" type="presParOf" srcId="{99C1C82E-83A7-41D8-B4A2-759865D93976}" destId="{960E6A91-8F7E-40FC-A541-C6007CF80545}" srcOrd="0" destOrd="0" presId="urn:microsoft.com/office/officeart/2005/8/layout/orgChart1"/>
    <dgm:cxn modelId="{32E60AEA-9ADB-4D35-8368-95247BFCC433}" type="presParOf" srcId="{960E6A91-8F7E-40FC-A541-C6007CF80545}" destId="{F0A07B5A-E897-44FE-8F73-DB9E124FE950}" srcOrd="0" destOrd="0" presId="urn:microsoft.com/office/officeart/2005/8/layout/orgChart1"/>
    <dgm:cxn modelId="{E35B984F-8D0D-4EF2-9907-8CA2F738B3D5}" type="presParOf" srcId="{960E6A91-8F7E-40FC-A541-C6007CF80545}" destId="{D9AB7DF7-0197-4D13-ADD3-2F62C174FFFA}" srcOrd="1" destOrd="0" presId="urn:microsoft.com/office/officeart/2005/8/layout/orgChart1"/>
    <dgm:cxn modelId="{F829994E-3680-4941-97F9-FAD2496665DE}" type="presParOf" srcId="{99C1C82E-83A7-41D8-B4A2-759865D93976}" destId="{4EDF79CE-3982-4DA3-B616-E05DB4BA6051}" srcOrd="1" destOrd="0" presId="urn:microsoft.com/office/officeart/2005/8/layout/orgChart1"/>
    <dgm:cxn modelId="{36D092F1-EAD1-48A4-86B9-1E9D9A5C4216}" type="presParOf" srcId="{99C1C82E-83A7-41D8-B4A2-759865D93976}" destId="{A76B47EA-DEAE-4A04-8E3E-C9C3E06BC52E}" srcOrd="2" destOrd="0" presId="urn:microsoft.com/office/officeart/2005/8/layout/orgChart1"/>
    <dgm:cxn modelId="{586D9188-7177-44BD-85AD-A1D071E35D6C}" type="presParOf" srcId="{ADA73888-DE74-4851-9F91-1BD00A0AE49A}" destId="{2BBC6C26-FD29-4B3B-898A-4BE76F570C9F}" srcOrd="2" destOrd="0" presId="urn:microsoft.com/office/officeart/2005/8/layout/orgChart1"/>
    <dgm:cxn modelId="{4B52607F-E4D9-4C28-A51D-2B0F30258E39}" type="presParOf" srcId="{ADA73888-DE74-4851-9F91-1BD00A0AE49A}" destId="{896C67C8-B469-4EEE-837F-81E953E29F27}" srcOrd="3" destOrd="0" presId="urn:microsoft.com/office/officeart/2005/8/layout/orgChart1"/>
    <dgm:cxn modelId="{360E6216-1457-4C97-ABC3-2889AD7E0A06}" type="presParOf" srcId="{896C67C8-B469-4EEE-837F-81E953E29F27}" destId="{B256D85D-0228-4D56-85C7-6B15CE81537A}" srcOrd="0" destOrd="0" presId="urn:microsoft.com/office/officeart/2005/8/layout/orgChart1"/>
    <dgm:cxn modelId="{08503FAD-3E1F-45A8-A101-EF38EAF0C995}" type="presParOf" srcId="{B256D85D-0228-4D56-85C7-6B15CE81537A}" destId="{71C09726-0601-44EA-B0B1-991549EB1DE5}" srcOrd="0" destOrd="0" presId="urn:microsoft.com/office/officeart/2005/8/layout/orgChart1"/>
    <dgm:cxn modelId="{9C30B22A-55C9-431E-B5BF-490770FC7276}" type="presParOf" srcId="{B256D85D-0228-4D56-85C7-6B15CE81537A}" destId="{D3D8E8DD-2038-438C-8310-86C0416BC3D4}" srcOrd="1" destOrd="0" presId="urn:microsoft.com/office/officeart/2005/8/layout/orgChart1"/>
    <dgm:cxn modelId="{5EB8982F-81C3-4B51-96BF-DC2720CF9D40}" type="presParOf" srcId="{896C67C8-B469-4EEE-837F-81E953E29F27}" destId="{1A3156E4-9D78-4DF8-A60E-ABBB3D7212C4}" srcOrd="1" destOrd="0" presId="urn:microsoft.com/office/officeart/2005/8/layout/orgChart1"/>
    <dgm:cxn modelId="{23F8BF0C-9FCC-482A-B85C-94FB4C325E24}" type="presParOf" srcId="{896C67C8-B469-4EEE-837F-81E953E29F27}" destId="{DB2DABE5-2875-4E4B-B75E-24DB3C938F3F}" srcOrd="2" destOrd="0" presId="urn:microsoft.com/office/officeart/2005/8/layout/orgChart1"/>
    <dgm:cxn modelId="{FD7EB921-BE73-4288-8425-C84F13841C78}" type="presParOf" srcId="{ADA73888-DE74-4851-9F91-1BD00A0AE49A}" destId="{C6860F32-D93F-4854-8CB5-878372054DD7}" srcOrd="4" destOrd="0" presId="urn:microsoft.com/office/officeart/2005/8/layout/orgChart1"/>
    <dgm:cxn modelId="{6A5D5DA4-8C89-4B52-BC7A-3308A34B22A2}" type="presParOf" srcId="{ADA73888-DE74-4851-9F91-1BD00A0AE49A}" destId="{D5E656DC-493B-457B-B72B-8887797E4346}" srcOrd="5" destOrd="0" presId="urn:microsoft.com/office/officeart/2005/8/layout/orgChart1"/>
    <dgm:cxn modelId="{262F62ED-8D1A-4598-B41F-8557A93CFA93}" type="presParOf" srcId="{D5E656DC-493B-457B-B72B-8887797E4346}" destId="{B4E0F671-5EBD-4AA0-93B1-C082A6CD30EE}" srcOrd="0" destOrd="0" presId="urn:microsoft.com/office/officeart/2005/8/layout/orgChart1"/>
    <dgm:cxn modelId="{E726AC93-5793-4F56-9E6F-7B07527D4141}" type="presParOf" srcId="{B4E0F671-5EBD-4AA0-93B1-C082A6CD30EE}" destId="{65EEED1D-1749-4914-A5C3-48A7005CF280}" srcOrd="0" destOrd="0" presId="urn:microsoft.com/office/officeart/2005/8/layout/orgChart1"/>
    <dgm:cxn modelId="{A7849F27-73FE-4C79-B803-3B4C698AD16A}" type="presParOf" srcId="{B4E0F671-5EBD-4AA0-93B1-C082A6CD30EE}" destId="{EF28196F-A72B-4F6D-8CCB-71896778499C}" srcOrd="1" destOrd="0" presId="urn:microsoft.com/office/officeart/2005/8/layout/orgChart1"/>
    <dgm:cxn modelId="{C8836C05-E3F9-4F18-9AEF-59D2C629D936}" type="presParOf" srcId="{D5E656DC-493B-457B-B72B-8887797E4346}" destId="{798211F4-2A7C-4F6E-A819-942795BEAB2E}" srcOrd="1" destOrd="0" presId="urn:microsoft.com/office/officeart/2005/8/layout/orgChart1"/>
    <dgm:cxn modelId="{04F58A75-A17F-4BD9-BBC6-D07FAE2FC304}" type="presParOf" srcId="{D5E656DC-493B-457B-B72B-8887797E4346}" destId="{1AD2A653-5C2D-4061-AAA6-04416E770BF4}" srcOrd="2" destOrd="0" presId="urn:microsoft.com/office/officeart/2005/8/layout/orgChart1"/>
    <dgm:cxn modelId="{F6461E45-3984-4B35-B470-EAB2715888D4}" type="presParOf" srcId="{C381E3AC-79AF-4082-944D-FE9AB0E57A30}" destId="{380E4956-62AC-413B-BDFF-788E00561FF6}" srcOrd="2" destOrd="0" presId="urn:microsoft.com/office/officeart/2005/8/layout/orgChart1"/>
    <dgm:cxn modelId="{3848FE34-ABC7-4859-86C3-E75B8C0A7FB2}" type="presParOf" srcId="{761C084F-233C-4F53-8663-B7BCF6A957BD}" destId="{F07CF2FB-6D6E-4EC7-8745-46CC7A76BF22}" srcOrd="2" destOrd="0" presId="urn:microsoft.com/office/officeart/2005/8/layout/orgChart1"/>
    <dgm:cxn modelId="{4AA7FDA4-9C1C-4617-B2EF-3D3127296A68}" type="presParOf" srcId="{761C084F-233C-4F53-8663-B7BCF6A957BD}" destId="{FF3AD2FE-4DC1-4C3C-82FC-4D2DA0FCD8DE}" srcOrd="3" destOrd="0" presId="urn:microsoft.com/office/officeart/2005/8/layout/orgChart1"/>
    <dgm:cxn modelId="{752BB2BF-70C7-4DF7-A9EC-08CB9937454D}" type="presParOf" srcId="{FF3AD2FE-4DC1-4C3C-82FC-4D2DA0FCD8DE}" destId="{2300E769-33F0-4AD1-AEAE-66CE5D6D86F2}" srcOrd="0" destOrd="0" presId="urn:microsoft.com/office/officeart/2005/8/layout/orgChart1"/>
    <dgm:cxn modelId="{58CE1E54-D395-49E2-9B25-21C1B74B9513}" type="presParOf" srcId="{2300E769-33F0-4AD1-AEAE-66CE5D6D86F2}" destId="{D42B6B01-F1E8-49D5-B267-C8D996624209}" srcOrd="0" destOrd="0" presId="urn:microsoft.com/office/officeart/2005/8/layout/orgChart1"/>
    <dgm:cxn modelId="{55ED66DC-409C-40B5-BE91-EB5CA2551A52}" type="presParOf" srcId="{2300E769-33F0-4AD1-AEAE-66CE5D6D86F2}" destId="{002422BB-CC63-4BC6-99E5-7047DA02D5E5}" srcOrd="1" destOrd="0" presId="urn:microsoft.com/office/officeart/2005/8/layout/orgChart1"/>
    <dgm:cxn modelId="{B200D4B9-D7D5-4C1D-A1AD-8DA79FF43B61}" type="presParOf" srcId="{FF3AD2FE-4DC1-4C3C-82FC-4D2DA0FCD8DE}" destId="{8E51BA3D-0C9B-471C-B7D6-5AC8E4ABEBCC}" srcOrd="1" destOrd="0" presId="urn:microsoft.com/office/officeart/2005/8/layout/orgChart1"/>
    <dgm:cxn modelId="{96699173-647A-4E80-BAA0-BF3C88FDAFE2}" type="presParOf" srcId="{8E51BA3D-0C9B-471C-B7D6-5AC8E4ABEBCC}" destId="{DF20DF1D-F8F9-4036-BB55-D1670E166EB5}" srcOrd="0" destOrd="0" presId="urn:microsoft.com/office/officeart/2005/8/layout/orgChart1"/>
    <dgm:cxn modelId="{C509D614-7423-4552-892C-2FD78A1BFCCF}" type="presParOf" srcId="{8E51BA3D-0C9B-471C-B7D6-5AC8E4ABEBCC}" destId="{F9580163-6011-4796-80B2-5FB4A022D91B}" srcOrd="1" destOrd="0" presId="urn:microsoft.com/office/officeart/2005/8/layout/orgChart1"/>
    <dgm:cxn modelId="{2B6B8918-A073-4880-B079-7582FD45B244}" type="presParOf" srcId="{F9580163-6011-4796-80B2-5FB4A022D91B}" destId="{5ADF8267-5889-444C-9B82-070D4A2DE5E5}" srcOrd="0" destOrd="0" presId="urn:microsoft.com/office/officeart/2005/8/layout/orgChart1"/>
    <dgm:cxn modelId="{AF7C87CE-3FD6-4C03-8610-8CD3B46D49E2}" type="presParOf" srcId="{5ADF8267-5889-444C-9B82-070D4A2DE5E5}" destId="{17A7A30A-796F-4177-B6F2-8BE1AC022D20}" srcOrd="0" destOrd="0" presId="urn:microsoft.com/office/officeart/2005/8/layout/orgChart1"/>
    <dgm:cxn modelId="{0627086C-13E0-42FB-BE5B-6BC3814BF075}" type="presParOf" srcId="{5ADF8267-5889-444C-9B82-070D4A2DE5E5}" destId="{F68BCBA7-DC64-4EE0-B598-5E4452200F9D}" srcOrd="1" destOrd="0" presId="urn:microsoft.com/office/officeart/2005/8/layout/orgChart1"/>
    <dgm:cxn modelId="{332AD959-C984-4552-8845-D8AE7AA8D356}" type="presParOf" srcId="{F9580163-6011-4796-80B2-5FB4A022D91B}" destId="{0E527E1C-6762-4E22-9863-80CF511699E1}" srcOrd="1" destOrd="0" presId="urn:microsoft.com/office/officeart/2005/8/layout/orgChart1"/>
    <dgm:cxn modelId="{B9D34B49-2E92-4EA0-B1B3-5BD7356E1134}" type="presParOf" srcId="{F9580163-6011-4796-80B2-5FB4A022D91B}" destId="{5E988A10-230C-48A2-A3C0-02B8AB45C737}" srcOrd="2" destOrd="0" presId="urn:microsoft.com/office/officeart/2005/8/layout/orgChart1"/>
    <dgm:cxn modelId="{15E7DD02-CB35-497F-8B48-E5F0933B7D4C}" type="presParOf" srcId="{8E51BA3D-0C9B-471C-B7D6-5AC8E4ABEBCC}" destId="{73D9699A-98CC-43F5-95AC-BDD8270157EE}" srcOrd="2" destOrd="0" presId="urn:microsoft.com/office/officeart/2005/8/layout/orgChart1"/>
    <dgm:cxn modelId="{E481D39C-D6EA-4AB3-AAEF-5A71EC36615E}" type="presParOf" srcId="{8E51BA3D-0C9B-471C-B7D6-5AC8E4ABEBCC}" destId="{8994AD55-946C-4933-AACF-F00B7C500122}" srcOrd="3" destOrd="0" presId="urn:microsoft.com/office/officeart/2005/8/layout/orgChart1"/>
    <dgm:cxn modelId="{E2B3009D-03BC-4B05-BED5-C3F4E09AC35F}" type="presParOf" srcId="{8994AD55-946C-4933-AACF-F00B7C500122}" destId="{FB5804BA-3D4B-4756-A2CA-12A6786EBA3A}" srcOrd="0" destOrd="0" presId="urn:microsoft.com/office/officeart/2005/8/layout/orgChart1"/>
    <dgm:cxn modelId="{06439791-AAFB-44BD-B42E-822A58F51A9C}" type="presParOf" srcId="{FB5804BA-3D4B-4756-A2CA-12A6786EBA3A}" destId="{41B8FCE7-CE56-4EE5-82FA-727F65080183}" srcOrd="0" destOrd="0" presId="urn:microsoft.com/office/officeart/2005/8/layout/orgChart1"/>
    <dgm:cxn modelId="{076AD644-3259-4231-9CD3-CA62C76170BE}" type="presParOf" srcId="{FB5804BA-3D4B-4756-A2CA-12A6786EBA3A}" destId="{15760977-D8A5-4F91-9B66-8DEA37BB3BE7}" srcOrd="1" destOrd="0" presId="urn:microsoft.com/office/officeart/2005/8/layout/orgChart1"/>
    <dgm:cxn modelId="{4BD55584-5659-4033-86EA-6ED4EE480506}" type="presParOf" srcId="{8994AD55-946C-4933-AACF-F00B7C500122}" destId="{2E2F804F-B437-459F-AEB7-4D1DC85B3F7C}" srcOrd="1" destOrd="0" presId="urn:microsoft.com/office/officeart/2005/8/layout/orgChart1"/>
    <dgm:cxn modelId="{71765ECB-BEC4-43F0-973B-F8A09196C0D8}" type="presParOf" srcId="{8994AD55-946C-4933-AACF-F00B7C500122}" destId="{B758F0D2-2DF1-41F9-8C64-2C7C14C61F35}" srcOrd="2" destOrd="0" presId="urn:microsoft.com/office/officeart/2005/8/layout/orgChart1"/>
    <dgm:cxn modelId="{B526205A-B3CB-490C-A266-4BA08F2F403B}" type="presParOf" srcId="{8E51BA3D-0C9B-471C-B7D6-5AC8E4ABEBCC}" destId="{4C824E7E-0885-4472-9555-2C797060DF7D}" srcOrd="4" destOrd="0" presId="urn:microsoft.com/office/officeart/2005/8/layout/orgChart1"/>
    <dgm:cxn modelId="{BB4A7F48-1DC9-424C-AEB4-3142F3AACCC2}" type="presParOf" srcId="{8E51BA3D-0C9B-471C-B7D6-5AC8E4ABEBCC}" destId="{8BEB1FC4-25E9-483D-B381-FA7480F4B8AA}" srcOrd="5" destOrd="0" presId="urn:microsoft.com/office/officeart/2005/8/layout/orgChart1"/>
    <dgm:cxn modelId="{A85405C7-B323-4684-90E4-D834F509B580}" type="presParOf" srcId="{8BEB1FC4-25E9-483D-B381-FA7480F4B8AA}" destId="{D5179913-0E87-4ECE-A70D-002CFDE6DD0E}" srcOrd="0" destOrd="0" presId="urn:microsoft.com/office/officeart/2005/8/layout/orgChart1"/>
    <dgm:cxn modelId="{9C1AB3D7-B706-494B-A751-B7D5AE5F78B6}" type="presParOf" srcId="{D5179913-0E87-4ECE-A70D-002CFDE6DD0E}" destId="{A553716A-F4F1-40B3-9B45-9704E0AB2100}" srcOrd="0" destOrd="0" presId="urn:microsoft.com/office/officeart/2005/8/layout/orgChart1"/>
    <dgm:cxn modelId="{9EFCD5C0-EE7A-493F-BE75-527E9332ACE8}" type="presParOf" srcId="{D5179913-0E87-4ECE-A70D-002CFDE6DD0E}" destId="{7D551BD6-5800-4E6F-98BF-CFC9D7AB9CC7}" srcOrd="1" destOrd="0" presId="urn:microsoft.com/office/officeart/2005/8/layout/orgChart1"/>
    <dgm:cxn modelId="{F37639BC-88CE-4E81-BCF7-5AF7D11E4BAF}" type="presParOf" srcId="{8BEB1FC4-25E9-483D-B381-FA7480F4B8AA}" destId="{1651E1DF-3790-43F3-9661-679F50CF3032}" srcOrd="1" destOrd="0" presId="urn:microsoft.com/office/officeart/2005/8/layout/orgChart1"/>
    <dgm:cxn modelId="{B7361116-79D8-4906-B39D-A751CB026856}" type="presParOf" srcId="{8BEB1FC4-25E9-483D-B381-FA7480F4B8AA}" destId="{FA561E6D-ADEA-4C3C-80DC-D366EEA39518}" srcOrd="2" destOrd="0" presId="urn:microsoft.com/office/officeart/2005/8/layout/orgChart1"/>
    <dgm:cxn modelId="{F96C31D5-7C7F-4B30-8260-FED41DF0DF73}" type="presParOf" srcId="{8E51BA3D-0C9B-471C-B7D6-5AC8E4ABEBCC}" destId="{2407D0BD-A789-43B4-B2B2-E46BBA56A049}" srcOrd="6" destOrd="0" presId="urn:microsoft.com/office/officeart/2005/8/layout/orgChart1"/>
    <dgm:cxn modelId="{F8B1F535-29C5-4BA9-BE62-50505F6063C8}" type="presParOf" srcId="{8E51BA3D-0C9B-471C-B7D6-5AC8E4ABEBCC}" destId="{3C03724C-31B3-460C-87F2-BE70DF32FAF0}" srcOrd="7" destOrd="0" presId="urn:microsoft.com/office/officeart/2005/8/layout/orgChart1"/>
    <dgm:cxn modelId="{3552AA68-0BC1-4912-B3C9-BDE8B6B819AA}" type="presParOf" srcId="{3C03724C-31B3-460C-87F2-BE70DF32FAF0}" destId="{CBFD3E48-CB90-4489-AA6D-B0207A94C232}" srcOrd="0" destOrd="0" presId="urn:microsoft.com/office/officeart/2005/8/layout/orgChart1"/>
    <dgm:cxn modelId="{9BDBA6B0-366E-4594-BA3A-5AF34D82FA2E}" type="presParOf" srcId="{CBFD3E48-CB90-4489-AA6D-B0207A94C232}" destId="{FABAC83C-2F61-49BB-9C68-94E6118113A7}" srcOrd="0" destOrd="0" presId="urn:microsoft.com/office/officeart/2005/8/layout/orgChart1"/>
    <dgm:cxn modelId="{F33A77B7-6FB5-4BBC-94D8-FDA8A423DBC9}" type="presParOf" srcId="{CBFD3E48-CB90-4489-AA6D-B0207A94C232}" destId="{90356ABD-3710-4627-AC11-61C433A2356F}" srcOrd="1" destOrd="0" presId="urn:microsoft.com/office/officeart/2005/8/layout/orgChart1"/>
    <dgm:cxn modelId="{42A24426-487C-4030-8AB5-087F19B87872}" type="presParOf" srcId="{3C03724C-31B3-460C-87F2-BE70DF32FAF0}" destId="{2CE1830C-2134-4D42-8212-34F41B2CA106}" srcOrd="1" destOrd="0" presId="urn:microsoft.com/office/officeart/2005/8/layout/orgChart1"/>
    <dgm:cxn modelId="{A1DCDE1B-E9D1-4668-A95D-C56D811802D3}" type="presParOf" srcId="{3C03724C-31B3-460C-87F2-BE70DF32FAF0}" destId="{46D3854C-0038-471B-BBFD-B4F1C6A5A837}" srcOrd="2" destOrd="0" presId="urn:microsoft.com/office/officeart/2005/8/layout/orgChart1"/>
    <dgm:cxn modelId="{FDD16F77-EE18-4CCB-9803-D2D785C149B3}" type="presParOf" srcId="{FF3AD2FE-4DC1-4C3C-82FC-4D2DA0FCD8DE}" destId="{C2B07FA6-128C-4B6C-A7B1-F1971BD75C68}" srcOrd="2" destOrd="0" presId="urn:microsoft.com/office/officeart/2005/8/layout/orgChart1"/>
    <dgm:cxn modelId="{F10488D8-04D8-4DA6-85FF-8129166C2F44}" type="presParOf" srcId="{761C084F-233C-4F53-8663-B7BCF6A957BD}" destId="{8AB5E0B4-D7B4-4B4B-9770-045C967D2277}" srcOrd="4" destOrd="0" presId="urn:microsoft.com/office/officeart/2005/8/layout/orgChart1"/>
    <dgm:cxn modelId="{76C3BFD7-1175-4667-B8D7-5AF7ABCA4ACC}" type="presParOf" srcId="{761C084F-233C-4F53-8663-B7BCF6A957BD}" destId="{A349194E-F99F-4C57-93B0-35C129C8CECD}" srcOrd="5" destOrd="0" presId="urn:microsoft.com/office/officeart/2005/8/layout/orgChart1"/>
    <dgm:cxn modelId="{8BA1918E-6EC9-426C-AE87-2CBBFB41A822}" type="presParOf" srcId="{A349194E-F99F-4C57-93B0-35C129C8CECD}" destId="{29BCD3C0-CBAE-4E8B-9B83-C5233804259A}" srcOrd="0" destOrd="0" presId="urn:microsoft.com/office/officeart/2005/8/layout/orgChart1"/>
    <dgm:cxn modelId="{94EACF21-75FC-4817-B972-F1543F306920}" type="presParOf" srcId="{29BCD3C0-CBAE-4E8B-9B83-C5233804259A}" destId="{F6F01269-838A-49FC-BE59-D43940D699B6}" srcOrd="0" destOrd="0" presId="urn:microsoft.com/office/officeart/2005/8/layout/orgChart1"/>
    <dgm:cxn modelId="{5B78963D-A755-4475-ACB7-DD4980A8107C}" type="presParOf" srcId="{29BCD3C0-CBAE-4E8B-9B83-C5233804259A}" destId="{2C3DBFD5-E3DD-4C8B-843B-D555784B972F}" srcOrd="1" destOrd="0" presId="urn:microsoft.com/office/officeart/2005/8/layout/orgChart1"/>
    <dgm:cxn modelId="{0F1788C0-944E-40BF-8D22-45E9E967EAB6}" type="presParOf" srcId="{A349194E-F99F-4C57-93B0-35C129C8CECD}" destId="{344C171C-5B38-4735-A06C-21B0D3450522}" srcOrd="1" destOrd="0" presId="urn:microsoft.com/office/officeart/2005/8/layout/orgChart1"/>
    <dgm:cxn modelId="{A0707DE0-3FBB-4FA9-B0B3-73C74CA55F21}" type="presParOf" srcId="{344C171C-5B38-4735-A06C-21B0D3450522}" destId="{0F742B23-AAD9-4C3F-9815-08DC0F0246C9}" srcOrd="0" destOrd="0" presId="urn:microsoft.com/office/officeart/2005/8/layout/orgChart1"/>
    <dgm:cxn modelId="{8B83F0C5-725A-4812-A8D0-0FCC70D32C1C}" type="presParOf" srcId="{344C171C-5B38-4735-A06C-21B0D3450522}" destId="{0A28BDF5-4D3D-43A6-A307-6AF3A399BA42}" srcOrd="1" destOrd="0" presId="urn:microsoft.com/office/officeart/2005/8/layout/orgChart1"/>
    <dgm:cxn modelId="{8434903B-6EA2-41BB-A935-585A2B93224D}" type="presParOf" srcId="{0A28BDF5-4D3D-43A6-A307-6AF3A399BA42}" destId="{33BF9A9A-F39A-4306-97B3-913E6BDA98DD}" srcOrd="0" destOrd="0" presId="urn:microsoft.com/office/officeart/2005/8/layout/orgChart1"/>
    <dgm:cxn modelId="{89E1B5CC-E0DC-4F1A-B27D-20966DFCFAAE}" type="presParOf" srcId="{33BF9A9A-F39A-4306-97B3-913E6BDA98DD}" destId="{B540AB65-1A02-4332-98B8-D1B2B3C2DE0F}" srcOrd="0" destOrd="0" presId="urn:microsoft.com/office/officeart/2005/8/layout/orgChart1"/>
    <dgm:cxn modelId="{0177A65E-67B5-431E-A268-4BC998A1F380}" type="presParOf" srcId="{33BF9A9A-F39A-4306-97B3-913E6BDA98DD}" destId="{AD8599E7-C9D9-4B01-AB00-A0465BF76D3F}" srcOrd="1" destOrd="0" presId="urn:microsoft.com/office/officeart/2005/8/layout/orgChart1"/>
    <dgm:cxn modelId="{FB86FD4E-01B9-4A8B-BE42-626F23392805}" type="presParOf" srcId="{0A28BDF5-4D3D-43A6-A307-6AF3A399BA42}" destId="{6621A418-B88B-4B60-BF35-2E6C739D834F}" srcOrd="1" destOrd="0" presId="urn:microsoft.com/office/officeart/2005/8/layout/orgChart1"/>
    <dgm:cxn modelId="{48BE79F5-D8A5-41CC-A870-6D1C8408A1A0}" type="presParOf" srcId="{0A28BDF5-4D3D-43A6-A307-6AF3A399BA42}" destId="{309382DB-D3F6-459B-9DF6-5D2365706AD6}" srcOrd="2" destOrd="0" presId="urn:microsoft.com/office/officeart/2005/8/layout/orgChart1"/>
    <dgm:cxn modelId="{B47B92C0-64F7-4724-891E-CEAF1DDE9AF0}" type="presParOf" srcId="{344C171C-5B38-4735-A06C-21B0D3450522}" destId="{2B1A8C71-4125-42E0-9667-FD6CD79CAE1D}" srcOrd="2" destOrd="0" presId="urn:microsoft.com/office/officeart/2005/8/layout/orgChart1"/>
    <dgm:cxn modelId="{CA991492-A994-479D-BDF4-EF5B229FDE6C}" type="presParOf" srcId="{344C171C-5B38-4735-A06C-21B0D3450522}" destId="{C4D82606-8100-4D26-B559-4222A306C2B3}" srcOrd="3" destOrd="0" presId="urn:microsoft.com/office/officeart/2005/8/layout/orgChart1"/>
    <dgm:cxn modelId="{C97DDF65-490E-4C66-886E-B0539BC872CA}" type="presParOf" srcId="{C4D82606-8100-4D26-B559-4222A306C2B3}" destId="{5E8BA026-AFBF-45EE-9A1B-2AC6968BD3F8}" srcOrd="0" destOrd="0" presId="urn:microsoft.com/office/officeart/2005/8/layout/orgChart1"/>
    <dgm:cxn modelId="{5571530D-171D-4790-92F8-B3C777EC2280}" type="presParOf" srcId="{5E8BA026-AFBF-45EE-9A1B-2AC6968BD3F8}" destId="{DB8E0EBC-1E54-4108-8430-4BCECC979FFD}" srcOrd="0" destOrd="0" presId="urn:microsoft.com/office/officeart/2005/8/layout/orgChart1"/>
    <dgm:cxn modelId="{0F7831E8-DDE7-48A6-AA4F-1F3197B541F1}" type="presParOf" srcId="{5E8BA026-AFBF-45EE-9A1B-2AC6968BD3F8}" destId="{50913BCB-E5ED-4EF2-8F96-DF0EF99150BA}" srcOrd="1" destOrd="0" presId="urn:microsoft.com/office/officeart/2005/8/layout/orgChart1"/>
    <dgm:cxn modelId="{4A993065-A6AA-4C5E-A609-AF08E381BE6A}" type="presParOf" srcId="{C4D82606-8100-4D26-B559-4222A306C2B3}" destId="{3C8D9971-5066-49E0-BB39-A54A07C60344}" srcOrd="1" destOrd="0" presId="urn:microsoft.com/office/officeart/2005/8/layout/orgChart1"/>
    <dgm:cxn modelId="{8EAED271-6210-4710-AA50-5CD725E06D7A}" type="presParOf" srcId="{C4D82606-8100-4D26-B559-4222A306C2B3}" destId="{37C838BF-012A-42D7-946C-33DDF63CE613}" srcOrd="2" destOrd="0" presId="urn:microsoft.com/office/officeart/2005/8/layout/orgChart1"/>
    <dgm:cxn modelId="{8345A9C1-BF04-467C-BD3A-1AF30570B447}" type="presParOf" srcId="{344C171C-5B38-4735-A06C-21B0D3450522}" destId="{851EF946-61A8-442F-9AC3-6381E4F968EE}" srcOrd="4" destOrd="0" presId="urn:microsoft.com/office/officeart/2005/8/layout/orgChart1"/>
    <dgm:cxn modelId="{00EAA4F1-3271-4020-B17B-E4EAB99EA468}" type="presParOf" srcId="{344C171C-5B38-4735-A06C-21B0D3450522}" destId="{CCD019FC-B0CA-4F4D-940B-815097FDD322}" srcOrd="5" destOrd="0" presId="urn:microsoft.com/office/officeart/2005/8/layout/orgChart1"/>
    <dgm:cxn modelId="{BA281376-9285-4F58-B507-10423862FB2F}" type="presParOf" srcId="{CCD019FC-B0CA-4F4D-940B-815097FDD322}" destId="{B7D82866-774F-4B7B-8C61-AB02556B4504}" srcOrd="0" destOrd="0" presId="urn:microsoft.com/office/officeart/2005/8/layout/orgChart1"/>
    <dgm:cxn modelId="{B956E6A6-1991-41E1-AD0B-289DA84DAEA9}" type="presParOf" srcId="{B7D82866-774F-4B7B-8C61-AB02556B4504}" destId="{629EA527-0E79-4553-B121-FD360CCA524D}" srcOrd="0" destOrd="0" presId="urn:microsoft.com/office/officeart/2005/8/layout/orgChart1"/>
    <dgm:cxn modelId="{D70B56EB-83BB-4A94-B0C9-ABD8640AE796}" type="presParOf" srcId="{B7D82866-774F-4B7B-8C61-AB02556B4504}" destId="{DEA44597-A3C0-49BA-89CE-969A3B244B18}" srcOrd="1" destOrd="0" presId="urn:microsoft.com/office/officeart/2005/8/layout/orgChart1"/>
    <dgm:cxn modelId="{5C3BEB61-8398-4FC4-89A6-4F29E3810E11}" type="presParOf" srcId="{CCD019FC-B0CA-4F4D-940B-815097FDD322}" destId="{2605DF42-36FC-4C2E-8A8E-AF31F01088A8}" srcOrd="1" destOrd="0" presId="urn:microsoft.com/office/officeart/2005/8/layout/orgChart1"/>
    <dgm:cxn modelId="{0C9287D5-44E1-488E-AAEE-7CA9FBA366CA}" type="presParOf" srcId="{CCD019FC-B0CA-4F4D-940B-815097FDD322}" destId="{3FD2F8F1-878A-450C-B476-778523FDD49D}" srcOrd="2" destOrd="0" presId="urn:microsoft.com/office/officeart/2005/8/layout/orgChart1"/>
    <dgm:cxn modelId="{0A946845-B017-4A69-AAB0-4324BBB963AF}" type="presParOf" srcId="{A349194E-F99F-4C57-93B0-35C129C8CECD}" destId="{C7CA490E-183E-4205-B8BA-922B07028F0D}" srcOrd="2" destOrd="0" presId="urn:microsoft.com/office/officeart/2005/8/layout/orgChart1"/>
    <dgm:cxn modelId="{9664104E-CDA6-428D-8D40-C543020E9C9B}" type="presParOf" srcId="{D64869A8-7B66-4D20-B8DC-E758AE7EE299}" destId="{7F972183-5CDE-4372-A785-D8AC56659EC6}" srcOrd="2" destOrd="0" presId="urn:microsoft.com/office/officeart/2005/8/layout/orgChart1"/>
    <dgm:cxn modelId="{F9CB5DCD-F890-480C-987A-09E343ABBAD0}" type="presParOf" srcId="{9051E1F0-8B30-4334-BC25-0346AEEBFAF8}" destId="{73E9EDBE-31E0-47CA-A46B-23B83BA8588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689BA8C-AE2D-4439-A4A0-827C22528297}"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C86201B-5EB1-4C3A-B800-F3E71896E07A}">
      <dgm:prSet phldrT="[Text]"/>
      <dgm:spPr/>
      <dgm:t>
        <a:bodyPr/>
        <a:lstStyle/>
        <a:p>
          <a:pPr>
            <a:lnSpc>
              <a:spcPct val="100000"/>
            </a:lnSpc>
            <a:defRPr cap="all"/>
          </a:pPr>
          <a:r>
            <a:rPr lang="en-US"/>
            <a:t>Solo Practice</a:t>
          </a:r>
        </a:p>
      </dgm:t>
    </dgm:pt>
    <dgm:pt modelId="{2172412A-5BAA-4B10-96C8-85514286D99A}" type="parTrans" cxnId="{3CB538C7-D0AB-4275-8837-3A1D51272A83}">
      <dgm:prSet/>
      <dgm:spPr/>
      <dgm:t>
        <a:bodyPr/>
        <a:lstStyle/>
        <a:p>
          <a:endParaRPr lang="en-US"/>
        </a:p>
      </dgm:t>
    </dgm:pt>
    <dgm:pt modelId="{78647117-28BC-46B2-B8F4-D5A163514CF8}" type="sibTrans" cxnId="{3CB538C7-D0AB-4275-8837-3A1D51272A83}">
      <dgm:prSet/>
      <dgm:spPr/>
      <dgm:t>
        <a:bodyPr/>
        <a:lstStyle/>
        <a:p>
          <a:endParaRPr lang="en-US"/>
        </a:p>
      </dgm:t>
    </dgm:pt>
    <dgm:pt modelId="{EE4DE610-F941-4A3C-ADE3-9B6131D31EEA}">
      <dgm:prSet phldrT="[Text]"/>
      <dgm:spPr/>
      <dgm:t>
        <a:bodyPr/>
        <a:lstStyle/>
        <a:p>
          <a:pPr>
            <a:lnSpc>
              <a:spcPct val="100000"/>
            </a:lnSpc>
            <a:defRPr cap="all"/>
          </a:pPr>
          <a:r>
            <a:rPr lang="en-US"/>
            <a:t>Corporation</a:t>
          </a:r>
        </a:p>
      </dgm:t>
    </dgm:pt>
    <dgm:pt modelId="{62762155-02AD-476C-9DC4-B763CA0E256C}" type="parTrans" cxnId="{7D0F9F6F-C8B8-451C-B808-6FE911B0536D}">
      <dgm:prSet/>
      <dgm:spPr/>
      <dgm:t>
        <a:bodyPr/>
        <a:lstStyle/>
        <a:p>
          <a:endParaRPr lang="en-US"/>
        </a:p>
      </dgm:t>
    </dgm:pt>
    <dgm:pt modelId="{302089DA-51B5-4A4D-9A4D-D82B30112688}" type="sibTrans" cxnId="{7D0F9F6F-C8B8-451C-B808-6FE911B0536D}">
      <dgm:prSet/>
      <dgm:spPr/>
      <dgm:t>
        <a:bodyPr/>
        <a:lstStyle/>
        <a:p>
          <a:endParaRPr lang="en-US"/>
        </a:p>
      </dgm:t>
    </dgm:pt>
    <dgm:pt modelId="{16C1D57C-EAA5-4A3F-BF57-2F70549EAE1F}">
      <dgm:prSet phldrT="[Text]"/>
      <dgm:spPr/>
      <dgm:t>
        <a:bodyPr/>
        <a:lstStyle/>
        <a:p>
          <a:pPr>
            <a:lnSpc>
              <a:spcPct val="100000"/>
            </a:lnSpc>
            <a:defRPr cap="all"/>
          </a:pPr>
          <a:r>
            <a:rPr lang="en-US" dirty="0"/>
            <a:t>Integrated Health System</a:t>
          </a:r>
        </a:p>
      </dgm:t>
    </dgm:pt>
    <dgm:pt modelId="{F170B014-04A0-4335-BEE5-5A96986CDBF2}" type="parTrans" cxnId="{CA6CC07B-D8A5-4AA8-A40A-5BA145ED48B6}">
      <dgm:prSet/>
      <dgm:spPr/>
      <dgm:t>
        <a:bodyPr/>
        <a:lstStyle/>
        <a:p>
          <a:endParaRPr lang="en-US"/>
        </a:p>
      </dgm:t>
    </dgm:pt>
    <dgm:pt modelId="{90F71CD1-74A5-4CF0-8939-7A6CAF2C949E}" type="sibTrans" cxnId="{CA6CC07B-D8A5-4AA8-A40A-5BA145ED48B6}">
      <dgm:prSet/>
      <dgm:spPr/>
      <dgm:t>
        <a:bodyPr/>
        <a:lstStyle/>
        <a:p>
          <a:endParaRPr lang="en-US"/>
        </a:p>
      </dgm:t>
    </dgm:pt>
    <dgm:pt modelId="{F78C1801-348A-4F33-9542-5E149E63B551}" type="pres">
      <dgm:prSet presAssocID="{3689BA8C-AE2D-4439-A4A0-827C22528297}" presName="root" presStyleCnt="0">
        <dgm:presLayoutVars>
          <dgm:dir/>
          <dgm:resizeHandles val="exact"/>
        </dgm:presLayoutVars>
      </dgm:prSet>
      <dgm:spPr/>
    </dgm:pt>
    <dgm:pt modelId="{1593CE74-5770-48F4-8B92-0B1D434A5F9A}" type="pres">
      <dgm:prSet presAssocID="{1C86201B-5EB1-4C3A-B800-F3E71896E07A}" presName="compNode" presStyleCnt="0"/>
      <dgm:spPr/>
    </dgm:pt>
    <dgm:pt modelId="{303943FC-DA37-4399-92A7-67E2249A9FD5}" type="pres">
      <dgm:prSet presAssocID="{1C86201B-5EB1-4C3A-B800-F3E71896E07A}" presName="iconBgRect" presStyleLbl="bgShp" presStyleIdx="0" presStyleCnt="3"/>
      <dgm:spPr/>
    </dgm:pt>
    <dgm:pt modelId="{A0FB3FEB-F8D5-4A28-8B59-91248B7FB67E}" type="pres">
      <dgm:prSet presAssocID="{1C86201B-5EB1-4C3A-B800-F3E71896E07A}"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9EF14474-FB3F-4707-8821-39E9F1DFBEE4}" type="pres">
      <dgm:prSet presAssocID="{1C86201B-5EB1-4C3A-B800-F3E71896E07A}" presName="spaceRect" presStyleCnt="0"/>
      <dgm:spPr/>
    </dgm:pt>
    <dgm:pt modelId="{ADDAF187-F394-456F-8BF8-A4F80DA508F2}" type="pres">
      <dgm:prSet presAssocID="{1C86201B-5EB1-4C3A-B800-F3E71896E07A}" presName="textRect" presStyleLbl="revTx" presStyleIdx="0" presStyleCnt="3">
        <dgm:presLayoutVars>
          <dgm:chMax val="1"/>
          <dgm:chPref val="1"/>
        </dgm:presLayoutVars>
      </dgm:prSet>
      <dgm:spPr/>
    </dgm:pt>
    <dgm:pt modelId="{E68D56A5-0FA8-41CA-8521-4E537FABCBA6}" type="pres">
      <dgm:prSet presAssocID="{78647117-28BC-46B2-B8F4-D5A163514CF8}" presName="sibTrans" presStyleCnt="0"/>
      <dgm:spPr/>
    </dgm:pt>
    <dgm:pt modelId="{CF2BD423-D2B0-4F9D-AD2C-15BFA26B0C1A}" type="pres">
      <dgm:prSet presAssocID="{EE4DE610-F941-4A3C-ADE3-9B6131D31EEA}" presName="compNode" presStyleCnt="0"/>
      <dgm:spPr/>
    </dgm:pt>
    <dgm:pt modelId="{76A25D23-0212-45C0-9023-156EAE40A954}" type="pres">
      <dgm:prSet presAssocID="{EE4DE610-F941-4A3C-ADE3-9B6131D31EEA}" presName="iconBgRect" presStyleLbl="bgShp" presStyleIdx="1" presStyleCnt="3"/>
      <dgm:spPr/>
    </dgm:pt>
    <dgm:pt modelId="{B9B47367-6D05-43C6-A656-567B77CE9B42}" type="pres">
      <dgm:prSet presAssocID="{EE4DE610-F941-4A3C-ADE3-9B6131D31EE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y"/>
        </a:ext>
      </dgm:extLst>
    </dgm:pt>
    <dgm:pt modelId="{87495857-94AB-4C3B-BDAF-290F04C34516}" type="pres">
      <dgm:prSet presAssocID="{EE4DE610-F941-4A3C-ADE3-9B6131D31EEA}" presName="spaceRect" presStyleCnt="0"/>
      <dgm:spPr/>
    </dgm:pt>
    <dgm:pt modelId="{EA3F1091-28E3-4FDD-A2C4-982E8C88AEF9}" type="pres">
      <dgm:prSet presAssocID="{EE4DE610-F941-4A3C-ADE3-9B6131D31EEA}" presName="textRect" presStyleLbl="revTx" presStyleIdx="1" presStyleCnt="3">
        <dgm:presLayoutVars>
          <dgm:chMax val="1"/>
          <dgm:chPref val="1"/>
        </dgm:presLayoutVars>
      </dgm:prSet>
      <dgm:spPr/>
    </dgm:pt>
    <dgm:pt modelId="{E05B1189-AF72-47F0-B6E8-886A70A4CC0B}" type="pres">
      <dgm:prSet presAssocID="{302089DA-51B5-4A4D-9A4D-D82B30112688}" presName="sibTrans" presStyleCnt="0"/>
      <dgm:spPr/>
    </dgm:pt>
    <dgm:pt modelId="{5BDFA67C-44A8-46EB-8D7A-485D8C9D3CE7}" type="pres">
      <dgm:prSet presAssocID="{16C1D57C-EAA5-4A3F-BF57-2F70549EAE1F}" presName="compNode" presStyleCnt="0"/>
      <dgm:spPr/>
    </dgm:pt>
    <dgm:pt modelId="{57870C6E-08EF-4BF2-9068-B12FF2154070}" type="pres">
      <dgm:prSet presAssocID="{16C1D57C-EAA5-4A3F-BF57-2F70549EAE1F}" presName="iconBgRect" presStyleLbl="bgShp" presStyleIdx="2" presStyleCnt="3"/>
      <dgm:spPr/>
    </dgm:pt>
    <dgm:pt modelId="{0A23F911-192F-4246-8640-7D945991726C}" type="pres">
      <dgm:prSet presAssocID="{16C1D57C-EAA5-4A3F-BF57-2F70549EAE1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397A44C9-66C3-4772-BFA9-C927B4A27AA5}" type="pres">
      <dgm:prSet presAssocID="{16C1D57C-EAA5-4A3F-BF57-2F70549EAE1F}" presName="spaceRect" presStyleCnt="0"/>
      <dgm:spPr/>
    </dgm:pt>
    <dgm:pt modelId="{BE40B747-FCC5-4B58-AE69-74C1A905F99F}" type="pres">
      <dgm:prSet presAssocID="{16C1D57C-EAA5-4A3F-BF57-2F70549EAE1F}" presName="textRect" presStyleLbl="revTx" presStyleIdx="2" presStyleCnt="3">
        <dgm:presLayoutVars>
          <dgm:chMax val="1"/>
          <dgm:chPref val="1"/>
        </dgm:presLayoutVars>
      </dgm:prSet>
      <dgm:spPr/>
    </dgm:pt>
  </dgm:ptLst>
  <dgm:cxnLst>
    <dgm:cxn modelId="{D0E1F113-2737-8E43-8CF3-A6D634C62C9A}" type="presOf" srcId="{EE4DE610-F941-4A3C-ADE3-9B6131D31EEA}" destId="{EA3F1091-28E3-4FDD-A2C4-982E8C88AEF9}" srcOrd="0" destOrd="0" presId="urn:microsoft.com/office/officeart/2018/5/layout/IconCircleLabelList"/>
    <dgm:cxn modelId="{3FFACA16-4AF5-7545-853A-CF616AAECFC5}" type="presOf" srcId="{3689BA8C-AE2D-4439-A4A0-827C22528297}" destId="{F78C1801-348A-4F33-9542-5E149E63B551}" srcOrd="0" destOrd="0" presId="urn:microsoft.com/office/officeart/2018/5/layout/IconCircleLabelList"/>
    <dgm:cxn modelId="{481A7B66-BB4D-5F4D-8EBA-6CE4CC1AE257}" type="presOf" srcId="{16C1D57C-EAA5-4A3F-BF57-2F70549EAE1F}" destId="{BE40B747-FCC5-4B58-AE69-74C1A905F99F}" srcOrd="0" destOrd="0" presId="urn:microsoft.com/office/officeart/2018/5/layout/IconCircleLabelList"/>
    <dgm:cxn modelId="{7D0F9F6F-C8B8-451C-B808-6FE911B0536D}" srcId="{3689BA8C-AE2D-4439-A4A0-827C22528297}" destId="{EE4DE610-F941-4A3C-ADE3-9B6131D31EEA}" srcOrd="1" destOrd="0" parTransId="{62762155-02AD-476C-9DC4-B763CA0E256C}" sibTransId="{302089DA-51B5-4A4D-9A4D-D82B30112688}"/>
    <dgm:cxn modelId="{CA6CC07B-D8A5-4AA8-A40A-5BA145ED48B6}" srcId="{3689BA8C-AE2D-4439-A4A0-827C22528297}" destId="{16C1D57C-EAA5-4A3F-BF57-2F70549EAE1F}" srcOrd="2" destOrd="0" parTransId="{F170B014-04A0-4335-BEE5-5A96986CDBF2}" sibTransId="{90F71CD1-74A5-4CF0-8939-7A6CAF2C949E}"/>
    <dgm:cxn modelId="{39082F9F-56A7-A542-8088-E7A7ABD41F29}" type="presOf" srcId="{1C86201B-5EB1-4C3A-B800-F3E71896E07A}" destId="{ADDAF187-F394-456F-8BF8-A4F80DA508F2}" srcOrd="0" destOrd="0" presId="urn:microsoft.com/office/officeart/2018/5/layout/IconCircleLabelList"/>
    <dgm:cxn modelId="{3CB538C7-D0AB-4275-8837-3A1D51272A83}" srcId="{3689BA8C-AE2D-4439-A4A0-827C22528297}" destId="{1C86201B-5EB1-4C3A-B800-F3E71896E07A}" srcOrd="0" destOrd="0" parTransId="{2172412A-5BAA-4B10-96C8-85514286D99A}" sibTransId="{78647117-28BC-46B2-B8F4-D5A163514CF8}"/>
    <dgm:cxn modelId="{2EBAA1F0-B839-E14F-A955-8F2721BC735A}" type="presParOf" srcId="{F78C1801-348A-4F33-9542-5E149E63B551}" destId="{1593CE74-5770-48F4-8B92-0B1D434A5F9A}" srcOrd="0" destOrd="0" presId="urn:microsoft.com/office/officeart/2018/5/layout/IconCircleLabelList"/>
    <dgm:cxn modelId="{A2E65CAF-856E-1449-8426-FA0450488388}" type="presParOf" srcId="{1593CE74-5770-48F4-8B92-0B1D434A5F9A}" destId="{303943FC-DA37-4399-92A7-67E2249A9FD5}" srcOrd="0" destOrd="0" presId="urn:microsoft.com/office/officeart/2018/5/layout/IconCircleLabelList"/>
    <dgm:cxn modelId="{4BBA71BF-813C-E549-8D10-0CEB5C6D991D}" type="presParOf" srcId="{1593CE74-5770-48F4-8B92-0B1D434A5F9A}" destId="{A0FB3FEB-F8D5-4A28-8B59-91248B7FB67E}" srcOrd="1" destOrd="0" presId="urn:microsoft.com/office/officeart/2018/5/layout/IconCircleLabelList"/>
    <dgm:cxn modelId="{AEF1BF21-E108-5D48-955A-597AAAB90FF6}" type="presParOf" srcId="{1593CE74-5770-48F4-8B92-0B1D434A5F9A}" destId="{9EF14474-FB3F-4707-8821-39E9F1DFBEE4}" srcOrd="2" destOrd="0" presId="urn:microsoft.com/office/officeart/2018/5/layout/IconCircleLabelList"/>
    <dgm:cxn modelId="{5CE222FB-FE03-7D4E-96CD-7420968258E3}" type="presParOf" srcId="{1593CE74-5770-48F4-8B92-0B1D434A5F9A}" destId="{ADDAF187-F394-456F-8BF8-A4F80DA508F2}" srcOrd="3" destOrd="0" presId="urn:microsoft.com/office/officeart/2018/5/layout/IconCircleLabelList"/>
    <dgm:cxn modelId="{0869D56E-048F-754B-8C9C-99C23FA55BD6}" type="presParOf" srcId="{F78C1801-348A-4F33-9542-5E149E63B551}" destId="{E68D56A5-0FA8-41CA-8521-4E537FABCBA6}" srcOrd="1" destOrd="0" presId="urn:microsoft.com/office/officeart/2018/5/layout/IconCircleLabelList"/>
    <dgm:cxn modelId="{8A7C44A1-038B-2547-B9BE-747E589671B3}" type="presParOf" srcId="{F78C1801-348A-4F33-9542-5E149E63B551}" destId="{CF2BD423-D2B0-4F9D-AD2C-15BFA26B0C1A}" srcOrd="2" destOrd="0" presId="urn:microsoft.com/office/officeart/2018/5/layout/IconCircleLabelList"/>
    <dgm:cxn modelId="{FAB66804-4202-024B-B35E-99CCDD96A438}" type="presParOf" srcId="{CF2BD423-D2B0-4F9D-AD2C-15BFA26B0C1A}" destId="{76A25D23-0212-45C0-9023-156EAE40A954}" srcOrd="0" destOrd="0" presId="urn:microsoft.com/office/officeart/2018/5/layout/IconCircleLabelList"/>
    <dgm:cxn modelId="{5BC061E9-0479-404F-8C61-4BA985CCC79A}" type="presParOf" srcId="{CF2BD423-D2B0-4F9D-AD2C-15BFA26B0C1A}" destId="{B9B47367-6D05-43C6-A656-567B77CE9B42}" srcOrd="1" destOrd="0" presId="urn:microsoft.com/office/officeart/2018/5/layout/IconCircleLabelList"/>
    <dgm:cxn modelId="{1F837CB9-85BB-A84A-9B49-1191EF850569}" type="presParOf" srcId="{CF2BD423-D2B0-4F9D-AD2C-15BFA26B0C1A}" destId="{87495857-94AB-4C3B-BDAF-290F04C34516}" srcOrd="2" destOrd="0" presId="urn:microsoft.com/office/officeart/2018/5/layout/IconCircleLabelList"/>
    <dgm:cxn modelId="{D3971C14-7409-AB45-89AB-2B616736D5DE}" type="presParOf" srcId="{CF2BD423-D2B0-4F9D-AD2C-15BFA26B0C1A}" destId="{EA3F1091-28E3-4FDD-A2C4-982E8C88AEF9}" srcOrd="3" destOrd="0" presId="urn:microsoft.com/office/officeart/2018/5/layout/IconCircleLabelList"/>
    <dgm:cxn modelId="{A9729449-49F5-6E40-9DC7-044F9D4C8F12}" type="presParOf" srcId="{F78C1801-348A-4F33-9542-5E149E63B551}" destId="{E05B1189-AF72-47F0-B6E8-886A70A4CC0B}" srcOrd="3" destOrd="0" presId="urn:microsoft.com/office/officeart/2018/5/layout/IconCircleLabelList"/>
    <dgm:cxn modelId="{489424CD-2799-D94A-82DE-C7279C9960AE}" type="presParOf" srcId="{F78C1801-348A-4F33-9542-5E149E63B551}" destId="{5BDFA67C-44A8-46EB-8D7A-485D8C9D3CE7}" srcOrd="4" destOrd="0" presId="urn:microsoft.com/office/officeart/2018/5/layout/IconCircleLabelList"/>
    <dgm:cxn modelId="{983AB40A-703D-0C43-A523-DC11DF34E7CF}" type="presParOf" srcId="{5BDFA67C-44A8-46EB-8D7A-485D8C9D3CE7}" destId="{57870C6E-08EF-4BF2-9068-B12FF2154070}" srcOrd="0" destOrd="0" presId="urn:microsoft.com/office/officeart/2018/5/layout/IconCircleLabelList"/>
    <dgm:cxn modelId="{891C8A51-04A0-B94E-8AF0-A20C441709BB}" type="presParOf" srcId="{5BDFA67C-44A8-46EB-8D7A-485D8C9D3CE7}" destId="{0A23F911-192F-4246-8640-7D945991726C}" srcOrd="1" destOrd="0" presId="urn:microsoft.com/office/officeart/2018/5/layout/IconCircleLabelList"/>
    <dgm:cxn modelId="{6B41DCE4-FA00-5E40-AFBA-10995D562B16}" type="presParOf" srcId="{5BDFA67C-44A8-46EB-8D7A-485D8C9D3CE7}" destId="{397A44C9-66C3-4772-BFA9-C927B4A27AA5}" srcOrd="2" destOrd="0" presId="urn:microsoft.com/office/officeart/2018/5/layout/IconCircleLabelList"/>
    <dgm:cxn modelId="{A1EF5BEB-FA15-A641-BC0E-696DB83A2757}" type="presParOf" srcId="{5BDFA67C-44A8-46EB-8D7A-485D8C9D3CE7}" destId="{BE40B747-FCC5-4B58-AE69-74C1A905F99F}"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0042F2-FF3D-47D5-887D-F3A7CA06FD66}" type="doc">
      <dgm:prSet loTypeId="urn:microsoft.com/office/officeart/2018/5/layout/Centered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0ECDA46-7E30-42AC-9F4E-E63F3C04B975}">
      <dgm:prSet phldrT="[Text]"/>
      <dgm:spPr/>
      <dgm:t>
        <a:bodyPr/>
        <a:lstStyle/>
        <a:p>
          <a:pPr>
            <a:lnSpc>
              <a:spcPct val="100000"/>
            </a:lnSpc>
            <a:defRPr b="1"/>
          </a:pPr>
          <a:r>
            <a:rPr lang="en-US"/>
            <a:t>Employment Agreement</a:t>
          </a:r>
        </a:p>
      </dgm:t>
    </dgm:pt>
    <dgm:pt modelId="{8FC66767-2F40-4B99-9ED2-AA4B37A2399D}" type="parTrans" cxnId="{6EAE5E31-5B67-4C9B-97F1-0436DDAA059F}">
      <dgm:prSet/>
      <dgm:spPr/>
      <dgm:t>
        <a:bodyPr/>
        <a:lstStyle/>
        <a:p>
          <a:endParaRPr lang="en-US"/>
        </a:p>
      </dgm:t>
    </dgm:pt>
    <dgm:pt modelId="{9AEF53C2-DD1E-4D0C-A902-85254B954AD0}" type="sibTrans" cxnId="{6EAE5E31-5B67-4C9B-97F1-0436DDAA059F}">
      <dgm:prSet/>
      <dgm:spPr/>
      <dgm:t>
        <a:bodyPr/>
        <a:lstStyle/>
        <a:p>
          <a:endParaRPr lang="en-US"/>
        </a:p>
      </dgm:t>
    </dgm:pt>
    <dgm:pt modelId="{A19E9819-6285-4C30-A79D-2CBCDF5EC7EF}">
      <dgm:prSet phldrT="[Text]"/>
      <dgm:spPr/>
      <dgm:t>
        <a:bodyPr/>
        <a:lstStyle/>
        <a:p>
          <a:pPr>
            <a:lnSpc>
              <a:spcPct val="100000"/>
            </a:lnSpc>
            <a:defRPr b="1"/>
          </a:pPr>
          <a:r>
            <a:rPr lang="en-US"/>
            <a:t>Benefits &amp; Compensation</a:t>
          </a:r>
        </a:p>
      </dgm:t>
    </dgm:pt>
    <dgm:pt modelId="{4C75634E-B118-4E44-B25D-B277B38F3B1B}" type="parTrans" cxnId="{4379FBCA-2770-4076-B020-DA9CC30FC5E5}">
      <dgm:prSet/>
      <dgm:spPr/>
      <dgm:t>
        <a:bodyPr/>
        <a:lstStyle/>
        <a:p>
          <a:endParaRPr lang="en-US"/>
        </a:p>
      </dgm:t>
    </dgm:pt>
    <dgm:pt modelId="{FEF61B35-7F4F-4F65-B7A8-A849846D697B}" type="sibTrans" cxnId="{4379FBCA-2770-4076-B020-DA9CC30FC5E5}">
      <dgm:prSet/>
      <dgm:spPr/>
      <dgm:t>
        <a:bodyPr/>
        <a:lstStyle/>
        <a:p>
          <a:endParaRPr lang="en-US"/>
        </a:p>
      </dgm:t>
    </dgm:pt>
    <dgm:pt modelId="{778586D9-ECA7-494D-B1DB-A29FEE1537A5}">
      <dgm:prSet phldrT="[Text]"/>
      <dgm:spPr/>
      <dgm:t>
        <a:bodyPr/>
        <a:lstStyle/>
        <a:p>
          <a:pPr>
            <a:lnSpc>
              <a:spcPct val="100000"/>
            </a:lnSpc>
            <a:defRPr b="1"/>
          </a:pPr>
          <a:r>
            <a:rPr lang="en-US"/>
            <a:t>Ownership</a:t>
          </a:r>
        </a:p>
      </dgm:t>
    </dgm:pt>
    <dgm:pt modelId="{F21ED70D-2CA2-459A-8630-893D5D61C466}" type="parTrans" cxnId="{52783E5F-0C21-4E50-BF70-F64ED11AF363}">
      <dgm:prSet/>
      <dgm:spPr/>
      <dgm:t>
        <a:bodyPr/>
        <a:lstStyle/>
        <a:p>
          <a:endParaRPr lang="en-US"/>
        </a:p>
      </dgm:t>
    </dgm:pt>
    <dgm:pt modelId="{DB101D43-6518-478E-A830-155F127AE7A7}" type="sibTrans" cxnId="{52783E5F-0C21-4E50-BF70-F64ED11AF363}">
      <dgm:prSet/>
      <dgm:spPr/>
      <dgm:t>
        <a:bodyPr/>
        <a:lstStyle/>
        <a:p>
          <a:endParaRPr lang="en-US"/>
        </a:p>
      </dgm:t>
    </dgm:pt>
    <dgm:pt modelId="{C85784AE-B427-409C-A2CD-D596FD527A77}">
      <dgm:prSet phldrT="[Text]"/>
      <dgm:spPr/>
      <dgm:t>
        <a:bodyPr/>
        <a:lstStyle/>
        <a:p>
          <a:pPr>
            <a:lnSpc>
              <a:spcPct val="100000"/>
            </a:lnSpc>
          </a:pPr>
          <a:r>
            <a:rPr lang="en-US" dirty="0"/>
            <a:t>Restrictive Covenants</a:t>
          </a:r>
        </a:p>
      </dgm:t>
    </dgm:pt>
    <dgm:pt modelId="{1D801938-F9ED-4EFE-A38E-4E010AD7B75B}" type="parTrans" cxnId="{CB0E80BF-5374-47CC-90D1-3E2CC96634F7}">
      <dgm:prSet/>
      <dgm:spPr/>
      <dgm:t>
        <a:bodyPr/>
        <a:lstStyle/>
        <a:p>
          <a:endParaRPr lang="en-US"/>
        </a:p>
      </dgm:t>
    </dgm:pt>
    <dgm:pt modelId="{FE8C5CCC-230A-4AA7-AC9D-7F061E2388A4}" type="sibTrans" cxnId="{CB0E80BF-5374-47CC-90D1-3E2CC96634F7}">
      <dgm:prSet/>
      <dgm:spPr/>
      <dgm:t>
        <a:bodyPr/>
        <a:lstStyle/>
        <a:p>
          <a:endParaRPr lang="en-US"/>
        </a:p>
      </dgm:t>
    </dgm:pt>
    <dgm:pt modelId="{F35EE50A-F30F-4CE5-874A-111FAC27B39B}">
      <dgm:prSet phldrT="[Text]"/>
      <dgm:spPr/>
      <dgm:t>
        <a:bodyPr/>
        <a:lstStyle/>
        <a:p>
          <a:pPr>
            <a:lnSpc>
              <a:spcPct val="100000"/>
            </a:lnSpc>
          </a:pPr>
          <a:r>
            <a:rPr lang="en-US" dirty="0"/>
            <a:t>Affiliations</a:t>
          </a:r>
        </a:p>
      </dgm:t>
    </dgm:pt>
    <dgm:pt modelId="{661031EE-01AA-456E-9123-1AF82E546A07}" type="parTrans" cxnId="{181A46B7-8A3B-42E7-9E01-21891DA31E55}">
      <dgm:prSet/>
      <dgm:spPr/>
      <dgm:t>
        <a:bodyPr/>
        <a:lstStyle/>
        <a:p>
          <a:endParaRPr lang="en-US"/>
        </a:p>
      </dgm:t>
    </dgm:pt>
    <dgm:pt modelId="{01F5B959-CEE4-4482-869A-B67D22702A38}" type="sibTrans" cxnId="{181A46B7-8A3B-42E7-9E01-21891DA31E55}">
      <dgm:prSet/>
      <dgm:spPr/>
      <dgm:t>
        <a:bodyPr/>
        <a:lstStyle/>
        <a:p>
          <a:endParaRPr lang="en-US"/>
        </a:p>
      </dgm:t>
    </dgm:pt>
    <dgm:pt modelId="{CB968FE1-91B3-4552-9261-5F3438AB23DE}">
      <dgm:prSet phldrT="[Text]"/>
      <dgm:spPr/>
      <dgm:t>
        <a:bodyPr/>
        <a:lstStyle/>
        <a:p>
          <a:pPr>
            <a:lnSpc>
              <a:spcPct val="100000"/>
            </a:lnSpc>
          </a:pPr>
          <a:r>
            <a:rPr lang="en-US" dirty="0"/>
            <a:t>Contract Terms</a:t>
          </a:r>
        </a:p>
      </dgm:t>
    </dgm:pt>
    <dgm:pt modelId="{2A247FD5-6B60-4C69-B980-B2CB13A73D08}" type="parTrans" cxnId="{CEF53407-52A4-4C77-9A50-DE92B63765C1}">
      <dgm:prSet/>
      <dgm:spPr/>
      <dgm:t>
        <a:bodyPr/>
        <a:lstStyle/>
        <a:p>
          <a:endParaRPr lang="en-US"/>
        </a:p>
      </dgm:t>
    </dgm:pt>
    <dgm:pt modelId="{FECC2FEB-3ADE-4DFF-A21D-2778BDA987A1}" type="sibTrans" cxnId="{CEF53407-52A4-4C77-9A50-DE92B63765C1}">
      <dgm:prSet/>
      <dgm:spPr/>
      <dgm:t>
        <a:bodyPr/>
        <a:lstStyle/>
        <a:p>
          <a:endParaRPr lang="en-US"/>
        </a:p>
      </dgm:t>
    </dgm:pt>
    <dgm:pt modelId="{3F7029F6-6E68-4895-A934-1593C7E69DEC}" type="pres">
      <dgm:prSet presAssocID="{630042F2-FF3D-47D5-887D-F3A7CA06FD66}" presName="root" presStyleCnt="0">
        <dgm:presLayoutVars>
          <dgm:dir/>
          <dgm:resizeHandles val="exact"/>
        </dgm:presLayoutVars>
      </dgm:prSet>
      <dgm:spPr/>
    </dgm:pt>
    <dgm:pt modelId="{CC058D16-371E-4326-AF1F-105D2A5F6E79}" type="pres">
      <dgm:prSet presAssocID="{E0ECDA46-7E30-42AC-9F4E-E63F3C04B975}" presName="compNode" presStyleCnt="0"/>
      <dgm:spPr/>
    </dgm:pt>
    <dgm:pt modelId="{965F9918-BBFD-4FF3-8D0B-E7ABAE8FAC3D}" type="pres">
      <dgm:prSet presAssocID="{E0ECDA46-7E30-42AC-9F4E-E63F3C04B97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2D71A28A-C726-421A-9641-E46C81962AAA}" type="pres">
      <dgm:prSet presAssocID="{E0ECDA46-7E30-42AC-9F4E-E63F3C04B975}" presName="iconSpace" presStyleCnt="0"/>
      <dgm:spPr/>
    </dgm:pt>
    <dgm:pt modelId="{BDD52DFF-36AC-47BD-8BAE-AE179E9F81C7}" type="pres">
      <dgm:prSet presAssocID="{E0ECDA46-7E30-42AC-9F4E-E63F3C04B975}" presName="parTx" presStyleLbl="revTx" presStyleIdx="0" presStyleCnt="6">
        <dgm:presLayoutVars>
          <dgm:chMax val="0"/>
          <dgm:chPref val="0"/>
        </dgm:presLayoutVars>
      </dgm:prSet>
      <dgm:spPr/>
    </dgm:pt>
    <dgm:pt modelId="{5203CB87-CEA1-477E-9661-5007879AE2AA}" type="pres">
      <dgm:prSet presAssocID="{E0ECDA46-7E30-42AC-9F4E-E63F3C04B975}" presName="txSpace" presStyleCnt="0"/>
      <dgm:spPr/>
    </dgm:pt>
    <dgm:pt modelId="{48429CC2-E3B7-4A91-8850-024322CC5CA9}" type="pres">
      <dgm:prSet presAssocID="{E0ECDA46-7E30-42AC-9F4E-E63F3C04B975}" presName="desTx" presStyleLbl="revTx" presStyleIdx="1" presStyleCnt="6">
        <dgm:presLayoutVars/>
      </dgm:prSet>
      <dgm:spPr/>
    </dgm:pt>
    <dgm:pt modelId="{6580CC0C-974F-49F1-A560-C1337E051BB7}" type="pres">
      <dgm:prSet presAssocID="{9AEF53C2-DD1E-4D0C-A902-85254B954AD0}" presName="sibTrans" presStyleCnt="0"/>
      <dgm:spPr/>
    </dgm:pt>
    <dgm:pt modelId="{412467F3-2483-4D3A-B1C6-BD49794F0CDA}" type="pres">
      <dgm:prSet presAssocID="{A19E9819-6285-4C30-A79D-2CBCDF5EC7EF}" presName="compNode" presStyleCnt="0"/>
      <dgm:spPr/>
    </dgm:pt>
    <dgm:pt modelId="{447B120E-92B3-4F8B-BE12-29603C05188C}" type="pres">
      <dgm:prSet presAssocID="{A19E9819-6285-4C30-A79D-2CBCDF5EC7E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E5F809E3-480B-47B1-AC6A-B94630A9F2EE}" type="pres">
      <dgm:prSet presAssocID="{A19E9819-6285-4C30-A79D-2CBCDF5EC7EF}" presName="iconSpace" presStyleCnt="0"/>
      <dgm:spPr/>
    </dgm:pt>
    <dgm:pt modelId="{399F87DE-6C21-4EC3-AB93-D35D799608DC}" type="pres">
      <dgm:prSet presAssocID="{A19E9819-6285-4C30-A79D-2CBCDF5EC7EF}" presName="parTx" presStyleLbl="revTx" presStyleIdx="2" presStyleCnt="6">
        <dgm:presLayoutVars>
          <dgm:chMax val="0"/>
          <dgm:chPref val="0"/>
        </dgm:presLayoutVars>
      </dgm:prSet>
      <dgm:spPr/>
    </dgm:pt>
    <dgm:pt modelId="{D167BFCE-EC85-4D63-9DD8-D3D73AB18D5E}" type="pres">
      <dgm:prSet presAssocID="{A19E9819-6285-4C30-A79D-2CBCDF5EC7EF}" presName="txSpace" presStyleCnt="0"/>
      <dgm:spPr/>
    </dgm:pt>
    <dgm:pt modelId="{A9A1B096-CD75-42D2-A874-69649DEA1A36}" type="pres">
      <dgm:prSet presAssocID="{A19E9819-6285-4C30-A79D-2CBCDF5EC7EF}" presName="desTx" presStyleLbl="revTx" presStyleIdx="3" presStyleCnt="6">
        <dgm:presLayoutVars/>
      </dgm:prSet>
      <dgm:spPr/>
    </dgm:pt>
    <dgm:pt modelId="{C145356B-6695-4FA5-A859-FC6C4190DBD9}" type="pres">
      <dgm:prSet presAssocID="{FEF61B35-7F4F-4F65-B7A8-A849846D697B}" presName="sibTrans" presStyleCnt="0"/>
      <dgm:spPr/>
    </dgm:pt>
    <dgm:pt modelId="{AA119327-F99F-4119-ADCA-B4FC72552310}" type="pres">
      <dgm:prSet presAssocID="{778586D9-ECA7-494D-B1DB-A29FEE1537A5}" presName="compNode" presStyleCnt="0"/>
      <dgm:spPr/>
    </dgm:pt>
    <dgm:pt modelId="{E428B8B8-8314-4BB6-AA21-A807510C3F86}" type="pres">
      <dgm:prSet presAssocID="{778586D9-ECA7-494D-B1DB-A29FEE1537A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sers"/>
        </a:ext>
      </dgm:extLst>
    </dgm:pt>
    <dgm:pt modelId="{C1732238-4B89-42D0-9E56-6CE2D94D0E1C}" type="pres">
      <dgm:prSet presAssocID="{778586D9-ECA7-494D-B1DB-A29FEE1537A5}" presName="iconSpace" presStyleCnt="0"/>
      <dgm:spPr/>
    </dgm:pt>
    <dgm:pt modelId="{D1EEEAA4-E184-446C-9257-6A323221287D}" type="pres">
      <dgm:prSet presAssocID="{778586D9-ECA7-494D-B1DB-A29FEE1537A5}" presName="parTx" presStyleLbl="revTx" presStyleIdx="4" presStyleCnt="6">
        <dgm:presLayoutVars>
          <dgm:chMax val="0"/>
          <dgm:chPref val="0"/>
        </dgm:presLayoutVars>
      </dgm:prSet>
      <dgm:spPr/>
    </dgm:pt>
    <dgm:pt modelId="{15D64A9F-930D-4855-880F-1E2A8F70FC04}" type="pres">
      <dgm:prSet presAssocID="{778586D9-ECA7-494D-B1DB-A29FEE1537A5}" presName="txSpace" presStyleCnt="0"/>
      <dgm:spPr/>
    </dgm:pt>
    <dgm:pt modelId="{8FAC7042-0851-46D8-821D-34BF9489F55B}" type="pres">
      <dgm:prSet presAssocID="{778586D9-ECA7-494D-B1DB-A29FEE1537A5}" presName="desTx" presStyleLbl="revTx" presStyleIdx="5" presStyleCnt="6">
        <dgm:presLayoutVars/>
      </dgm:prSet>
      <dgm:spPr/>
    </dgm:pt>
  </dgm:ptLst>
  <dgm:cxnLst>
    <dgm:cxn modelId="{CEF53407-52A4-4C77-9A50-DE92B63765C1}" srcId="{A19E9819-6285-4C30-A79D-2CBCDF5EC7EF}" destId="{CB968FE1-91B3-4552-9261-5F3438AB23DE}" srcOrd="0" destOrd="0" parTransId="{2A247FD5-6B60-4C69-B980-B2CB13A73D08}" sibTransId="{FECC2FEB-3ADE-4DFF-A21D-2778BDA987A1}"/>
    <dgm:cxn modelId="{6EAE5E31-5B67-4C9B-97F1-0436DDAA059F}" srcId="{630042F2-FF3D-47D5-887D-F3A7CA06FD66}" destId="{E0ECDA46-7E30-42AC-9F4E-E63F3C04B975}" srcOrd="0" destOrd="0" parTransId="{8FC66767-2F40-4B99-9ED2-AA4B37A2399D}" sibTransId="{9AEF53C2-DD1E-4D0C-A902-85254B954AD0}"/>
    <dgm:cxn modelId="{1D705736-25DB-414E-8052-6D00AF705654}" type="presOf" srcId="{C85784AE-B427-409C-A2CD-D596FD527A77}" destId="{48429CC2-E3B7-4A91-8850-024322CC5CA9}" srcOrd="0" destOrd="0" presId="urn:microsoft.com/office/officeart/2018/5/layout/CenteredIconLabelDescriptionList"/>
    <dgm:cxn modelId="{A29F5649-1F8E-3A41-914A-F256014EA6C3}" type="presOf" srcId="{CB968FE1-91B3-4552-9261-5F3438AB23DE}" destId="{A9A1B096-CD75-42D2-A874-69649DEA1A36}" srcOrd="0" destOrd="0" presId="urn:microsoft.com/office/officeart/2018/5/layout/CenteredIconLabelDescriptionList"/>
    <dgm:cxn modelId="{32E35550-DBF7-1341-A9FB-5433D767EE32}" type="presOf" srcId="{F35EE50A-F30F-4CE5-874A-111FAC27B39B}" destId="{8FAC7042-0851-46D8-821D-34BF9489F55B}" srcOrd="0" destOrd="0" presId="urn:microsoft.com/office/officeart/2018/5/layout/CenteredIconLabelDescriptionList"/>
    <dgm:cxn modelId="{52783E5F-0C21-4E50-BF70-F64ED11AF363}" srcId="{630042F2-FF3D-47D5-887D-F3A7CA06FD66}" destId="{778586D9-ECA7-494D-B1DB-A29FEE1537A5}" srcOrd="2" destOrd="0" parTransId="{F21ED70D-2CA2-459A-8630-893D5D61C466}" sibTransId="{DB101D43-6518-478E-A830-155F127AE7A7}"/>
    <dgm:cxn modelId="{2E54F1B5-1593-ED4B-B3A6-F7D131BBB624}" type="presOf" srcId="{E0ECDA46-7E30-42AC-9F4E-E63F3C04B975}" destId="{BDD52DFF-36AC-47BD-8BAE-AE179E9F81C7}" srcOrd="0" destOrd="0" presId="urn:microsoft.com/office/officeart/2018/5/layout/CenteredIconLabelDescriptionList"/>
    <dgm:cxn modelId="{181A46B7-8A3B-42E7-9E01-21891DA31E55}" srcId="{778586D9-ECA7-494D-B1DB-A29FEE1537A5}" destId="{F35EE50A-F30F-4CE5-874A-111FAC27B39B}" srcOrd="0" destOrd="0" parTransId="{661031EE-01AA-456E-9123-1AF82E546A07}" sibTransId="{01F5B959-CEE4-4482-869A-B67D22702A38}"/>
    <dgm:cxn modelId="{CB0E80BF-5374-47CC-90D1-3E2CC96634F7}" srcId="{E0ECDA46-7E30-42AC-9F4E-E63F3C04B975}" destId="{C85784AE-B427-409C-A2CD-D596FD527A77}" srcOrd="0" destOrd="0" parTransId="{1D801938-F9ED-4EFE-A38E-4E010AD7B75B}" sibTransId="{FE8C5CCC-230A-4AA7-AC9D-7F061E2388A4}"/>
    <dgm:cxn modelId="{4379FBCA-2770-4076-B020-DA9CC30FC5E5}" srcId="{630042F2-FF3D-47D5-887D-F3A7CA06FD66}" destId="{A19E9819-6285-4C30-A79D-2CBCDF5EC7EF}" srcOrd="1" destOrd="0" parTransId="{4C75634E-B118-4E44-B25D-B277B38F3B1B}" sibTransId="{FEF61B35-7F4F-4F65-B7A8-A849846D697B}"/>
    <dgm:cxn modelId="{D512C2E0-93AA-B249-AB15-8DABC687B020}" type="presOf" srcId="{630042F2-FF3D-47D5-887D-F3A7CA06FD66}" destId="{3F7029F6-6E68-4895-A934-1593C7E69DEC}" srcOrd="0" destOrd="0" presId="urn:microsoft.com/office/officeart/2018/5/layout/CenteredIconLabelDescriptionList"/>
    <dgm:cxn modelId="{1406C0E9-D724-E843-B411-7DC6CEF74028}" type="presOf" srcId="{778586D9-ECA7-494D-B1DB-A29FEE1537A5}" destId="{D1EEEAA4-E184-446C-9257-6A323221287D}" srcOrd="0" destOrd="0" presId="urn:microsoft.com/office/officeart/2018/5/layout/CenteredIconLabelDescriptionList"/>
    <dgm:cxn modelId="{DF99E0F3-4B27-4847-BE53-6B14A1CD2649}" type="presOf" srcId="{A19E9819-6285-4C30-A79D-2CBCDF5EC7EF}" destId="{399F87DE-6C21-4EC3-AB93-D35D799608DC}" srcOrd="0" destOrd="0" presId="urn:microsoft.com/office/officeart/2018/5/layout/CenteredIconLabelDescriptionList"/>
    <dgm:cxn modelId="{C341BB73-DCE8-FD46-BD4B-116349740315}" type="presParOf" srcId="{3F7029F6-6E68-4895-A934-1593C7E69DEC}" destId="{CC058D16-371E-4326-AF1F-105D2A5F6E79}" srcOrd="0" destOrd="0" presId="urn:microsoft.com/office/officeart/2018/5/layout/CenteredIconLabelDescriptionList"/>
    <dgm:cxn modelId="{6CF89F2B-AD37-5445-AFB4-0798E9F51733}" type="presParOf" srcId="{CC058D16-371E-4326-AF1F-105D2A5F6E79}" destId="{965F9918-BBFD-4FF3-8D0B-E7ABAE8FAC3D}" srcOrd="0" destOrd="0" presId="urn:microsoft.com/office/officeart/2018/5/layout/CenteredIconLabelDescriptionList"/>
    <dgm:cxn modelId="{370FC7F3-059D-5C49-8715-256E9A89A829}" type="presParOf" srcId="{CC058D16-371E-4326-AF1F-105D2A5F6E79}" destId="{2D71A28A-C726-421A-9641-E46C81962AAA}" srcOrd="1" destOrd="0" presId="urn:microsoft.com/office/officeart/2018/5/layout/CenteredIconLabelDescriptionList"/>
    <dgm:cxn modelId="{7590F847-B478-F441-A751-7F5C91ED7F0E}" type="presParOf" srcId="{CC058D16-371E-4326-AF1F-105D2A5F6E79}" destId="{BDD52DFF-36AC-47BD-8BAE-AE179E9F81C7}" srcOrd="2" destOrd="0" presId="urn:microsoft.com/office/officeart/2018/5/layout/CenteredIconLabelDescriptionList"/>
    <dgm:cxn modelId="{72173862-036E-C944-BEAE-3771EB39780A}" type="presParOf" srcId="{CC058D16-371E-4326-AF1F-105D2A5F6E79}" destId="{5203CB87-CEA1-477E-9661-5007879AE2AA}" srcOrd="3" destOrd="0" presId="urn:microsoft.com/office/officeart/2018/5/layout/CenteredIconLabelDescriptionList"/>
    <dgm:cxn modelId="{0B4A7DB6-3006-7941-A86F-02D08B92B0D9}" type="presParOf" srcId="{CC058D16-371E-4326-AF1F-105D2A5F6E79}" destId="{48429CC2-E3B7-4A91-8850-024322CC5CA9}" srcOrd="4" destOrd="0" presId="urn:microsoft.com/office/officeart/2018/5/layout/CenteredIconLabelDescriptionList"/>
    <dgm:cxn modelId="{5D7403D2-56B4-5F49-A466-2D563F7CDD8A}" type="presParOf" srcId="{3F7029F6-6E68-4895-A934-1593C7E69DEC}" destId="{6580CC0C-974F-49F1-A560-C1337E051BB7}" srcOrd="1" destOrd="0" presId="urn:microsoft.com/office/officeart/2018/5/layout/CenteredIconLabelDescriptionList"/>
    <dgm:cxn modelId="{A585727C-7D3C-F94B-ACF4-02EE6323EA18}" type="presParOf" srcId="{3F7029F6-6E68-4895-A934-1593C7E69DEC}" destId="{412467F3-2483-4D3A-B1C6-BD49794F0CDA}" srcOrd="2" destOrd="0" presId="urn:microsoft.com/office/officeart/2018/5/layout/CenteredIconLabelDescriptionList"/>
    <dgm:cxn modelId="{A1655FC9-A2B1-F447-907A-314DEB380A95}" type="presParOf" srcId="{412467F3-2483-4D3A-B1C6-BD49794F0CDA}" destId="{447B120E-92B3-4F8B-BE12-29603C05188C}" srcOrd="0" destOrd="0" presId="urn:microsoft.com/office/officeart/2018/5/layout/CenteredIconLabelDescriptionList"/>
    <dgm:cxn modelId="{16F5D977-10BF-1749-8F6D-0C92F95BCB87}" type="presParOf" srcId="{412467F3-2483-4D3A-B1C6-BD49794F0CDA}" destId="{E5F809E3-480B-47B1-AC6A-B94630A9F2EE}" srcOrd="1" destOrd="0" presId="urn:microsoft.com/office/officeart/2018/5/layout/CenteredIconLabelDescriptionList"/>
    <dgm:cxn modelId="{73CBA148-40D1-7940-8541-697278216151}" type="presParOf" srcId="{412467F3-2483-4D3A-B1C6-BD49794F0CDA}" destId="{399F87DE-6C21-4EC3-AB93-D35D799608DC}" srcOrd="2" destOrd="0" presId="urn:microsoft.com/office/officeart/2018/5/layout/CenteredIconLabelDescriptionList"/>
    <dgm:cxn modelId="{ECE923E7-308E-7145-97FD-36CCD47CEDA1}" type="presParOf" srcId="{412467F3-2483-4D3A-B1C6-BD49794F0CDA}" destId="{D167BFCE-EC85-4D63-9DD8-D3D73AB18D5E}" srcOrd="3" destOrd="0" presId="urn:microsoft.com/office/officeart/2018/5/layout/CenteredIconLabelDescriptionList"/>
    <dgm:cxn modelId="{1FC21D2A-5DEA-F048-B8DE-BBC70ABC7026}" type="presParOf" srcId="{412467F3-2483-4D3A-B1C6-BD49794F0CDA}" destId="{A9A1B096-CD75-42D2-A874-69649DEA1A36}" srcOrd="4" destOrd="0" presId="urn:microsoft.com/office/officeart/2018/5/layout/CenteredIconLabelDescriptionList"/>
    <dgm:cxn modelId="{F7330351-7818-7B48-9E65-9C67BEF5ABAC}" type="presParOf" srcId="{3F7029F6-6E68-4895-A934-1593C7E69DEC}" destId="{C145356B-6695-4FA5-A859-FC6C4190DBD9}" srcOrd="3" destOrd="0" presId="urn:microsoft.com/office/officeart/2018/5/layout/CenteredIconLabelDescriptionList"/>
    <dgm:cxn modelId="{9983CC2F-C717-854A-A642-2275BAB0EC14}" type="presParOf" srcId="{3F7029F6-6E68-4895-A934-1593C7E69DEC}" destId="{AA119327-F99F-4119-ADCA-B4FC72552310}" srcOrd="4" destOrd="0" presId="urn:microsoft.com/office/officeart/2018/5/layout/CenteredIconLabelDescriptionList"/>
    <dgm:cxn modelId="{F7BD3ED1-77A6-4D41-A0F9-B376D6829C9B}" type="presParOf" srcId="{AA119327-F99F-4119-ADCA-B4FC72552310}" destId="{E428B8B8-8314-4BB6-AA21-A807510C3F86}" srcOrd="0" destOrd="0" presId="urn:microsoft.com/office/officeart/2018/5/layout/CenteredIconLabelDescriptionList"/>
    <dgm:cxn modelId="{77D174C6-EBC4-8543-8FE7-B01116A6B2BA}" type="presParOf" srcId="{AA119327-F99F-4119-ADCA-B4FC72552310}" destId="{C1732238-4B89-42D0-9E56-6CE2D94D0E1C}" srcOrd="1" destOrd="0" presId="urn:microsoft.com/office/officeart/2018/5/layout/CenteredIconLabelDescriptionList"/>
    <dgm:cxn modelId="{C9E019C7-4DD4-2243-ADD1-F69FC62CBA6B}" type="presParOf" srcId="{AA119327-F99F-4119-ADCA-B4FC72552310}" destId="{D1EEEAA4-E184-446C-9257-6A323221287D}" srcOrd="2" destOrd="0" presId="urn:microsoft.com/office/officeart/2018/5/layout/CenteredIconLabelDescriptionList"/>
    <dgm:cxn modelId="{A0DE977D-35D3-B242-9659-3C08AECA519F}" type="presParOf" srcId="{AA119327-F99F-4119-ADCA-B4FC72552310}" destId="{15D64A9F-930D-4855-880F-1E2A8F70FC04}" srcOrd="3" destOrd="0" presId="urn:microsoft.com/office/officeart/2018/5/layout/CenteredIconLabelDescriptionList"/>
    <dgm:cxn modelId="{DE34534A-285A-1C4C-90E5-5BADE555B42E}" type="presParOf" srcId="{AA119327-F99F-4119-ADCA-B4FC72552310}" destId="{8FAC7042-0851-46D8-821D-34BF9489F55B}"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93E1736-14D6-4AAD-8D0B-FCF698DD7739}"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A29816C-EFFA-4824-9F25-38E99B697622}">
      <dgm:prSet/>
      <dgm:spPr/>
      <dgm:t>
        <a:bodyPr/>
        <a:lstStyle/>
        <a:p>
          <a:pPr>
            <a:lnSpc>
              <a:spcPct val="100000"/>
            </a:lnSpc>
            <a:defRPr cap="all"/>
          </a:pPr>
          <a:r>
            <a:rPr lang="en-US"/>
            <a:t>Organizational Structure &amp; Governance</a:t>
          </a:r>
        </a:p>
      </dgm:t>
    </dgm:pt>
    <dgm:pt modelId="{71CF71B8-71ED-4AC4-AA61-6134E7C7D159}" type="parTrans" cxnId="{9E66ABBB-5274-453B-8E82-079E1A822F10}">
      <dgm:prSet/>
      <dgm:spPr/>
      <dgm:t>
        <a:bodyPr/>
        <a:lstStyle/>
        <a:p>
          <a:endParaRPr lang="en-US"/>
        </a:p>
      </dgm:t>
    </dgm:pt>
    <dgm:pt modelId="{4BCE83B6-CAE5-4816-AD1E-14663FFCA945}" type="sibTrans" cxnId="{9E66ABBB-5274-453B-8E82-079E1A822F10}">
      <dgm:prSet/>
      <dgm:spPr/>
      <dgm:t>
        <a:bodyPr/>
        <a:lstStyle/>
        <a:p>
          <a:endParaRPr lang="en-US"/>
        </a:p>
      </dgm:t>
    </dgm:pt>
    <dgm:pt modelId="{9AE3BC19-EB01-4A6A-8804-2A01CABB761B}">
      <dgm:prSet/>
      <dgm:spPr/>
      <dgm:t>
        <a:bodyPr/>
        <a:lstStyle/>
        <a:p>
          <a:pPr>
            <a:lnSpc>
              <a:spcPct val="100000"/>
            </a:lnSpc>
            <a:defRPr cap="all"/>
          </a:pPr>
          <a:r>
            <a:rPr lang="en-US"/>
            <a:t>Mission, Vision, Values, Goals, Tasks, and Incentives</a:t>
          </a:r>
        </a:p>
      </dgm:t>
    </dgm:pt>
    <dgm:pt modelId="{6E09986A-F5B7-473B-9F29-F857523B34E3}" type="parTrans" cxnId="{699C6671-FFBD-491A-BCFD-E36B48B40910}">
      <dgm:prSet/>
      <dgm:spPr/>
      <dgm:t>
        <a:bodyPr/>
        <a:lstStyle/>
        <a:p>
          <a:endParaRPr lang="en-US"/>
        </a:p>
      </dgm:t>
    </dgm:pt>
    <dgm:pt modelId="{BD66D425-1568-43B4-9173-0763D48DC481}" type="sibTrans" cxnId="{699C6671-FFBD-491A-BCFD-E36B48B40910}">
      <dgm:prSet/>
      <dgm:spPr/>
      <dgm:t>
        <a:bodyPr/>
        <a:lstStyle/>
        <a:p>
          <a:endParaRPr lang="en-US"/>
        </a:p>
      </dgm:t>
    </dgm:pt>
    <dgm:pt modelId="{C8CA8FA5-EBDB-42FA-96B0-1458DEB527EA}">
      <dgm:prSet/>
      <dgm:spPr/>
      <dgm:t>
        <a:bodyPr/>
        <a:lstStyle/>
        <a:p>
          <a:pPr>
            <a:lnSpc>
              <a:spcPct val="100000"/>
            </a:lnSpc>
            <a:defRPr cap="all"/>
          </a:pPr>
          <a:r>
            <a:rPr lang="en-US"/>
            <a:t>Performance and Expectations of People</a:t>
          </a:r>
        </a:p>
      </dgm:t>
    </dgm:pt>
    <dgm:pt modelId="{12D14B10-4C0D-4321-88DD-CB226652994A}" type="parTrans" cxnId="{EA292C86-120E-4972-97E3-3AE4728D0A3D}">
      <dgm:prSet/>
      <dgm:spPr/>
      <dgm:t>
        <a:bodyPr/>
        <a:lstStyle/>
        <a:p>
          <a:endParaRPr lang="en-US"/>
        </a:p>
      </dgm:t>
    </dgm:pt>
    <dgm:pt modelId="{B376845D-187B-41C4-B556-1F70AF7E31C5}" type="sibTrans" cxnId="{EA292C86-120E-4972-97E3-3AE4728D0A3D}">
      <dgm:prSet/>
      <dgm:spPr/>
      <dgm:t>
        <a:bodyPr/>
        <a:lstStyle/>
        <a:p>
          <a:endParaRPr lang="en-US"/>
        </a:p>
      </dgm:t>
    </dgm:pt>
    <dgm:pt modelId="{D738D5EF-C3C4-45CA-9D88-FA10443E2D11}">
      <dgm:prSet/>
      <dgm:spPr/>
      <dgm:t>
        <a:bodyPr/>
        <a:lstStyle/>
        <a:p>
          <a:pPr>
            <a:lnSpc>
              <a:spcPct val="100000"/>
            </a:lnSpc>
            <a:defRPr cap="all"/>
          </a:pPr>
          <a:r>
            <a:rPr lang="en-US"/>
            <a:t>Information Systems and Other Operational Infrastructure</a:t>
          </a:r>
        </a:p>
      </dgm:t>
    </dgm:pt>
    <dgm:pt modelId="{50259B57-D68A-4197-9ECC-E751AE53FB0C}" type="parTrans" cxnId="{58BC6360-A056-4430-B45A-DB5A9C94B97F}">
      <dgm:prSet/>
      <dgm:spPr/>
      <dgm:t>
        <a:bodyPr/>
        <a:lstStyle/>
        <a:p>
          <a:endParaRPr lang="en-US"/>
        </a:p>
      </dgm:t>
    </dgm:pt>
    <dgm:pt modelId="{6836973C-CBDC-4480-BA61-7CA2720127FB}" type="sibTrans" cxnId="{58BC6360-A056-4430-B45A-DB5A9C94B97F}">
      <dgm:prSet/>
      <dgm:spPr/>
      <dgm:t>
        <a:bodyPr/>
        <a:lstStyle/>
        <a:p>
          <a:endParaRPr lang="en-US"/>
        </a:p>
      </dgm:t>
    </dgm:pt>
    <dgm:pt modelId="{69B8693A-D3B0-494C-95DD-1CB54625D978}">
      <dgm:prSet/>
      <dgm:spPr/>
      <dgm:t>
        <a:bodyPr/>
        <a:lstStyle/>
        <a:p>
          <a:pPr>
            <a:lnSpc>
              <a:spcPct val="100000"/>
            </a:lnSpc>
            <a:defRPr cap="all"/>
          </a:pPr>
          <a:r>
            <a:rPr lang="en-US"/>
            <a:t>Policies and Procedures</a:t>
          </a:r>
        </a:p>
      </dgm:t>
    </dgm:pt>
    <dgm:pt modelId="{7F3857E5-7F38-4610-963D-9567A532AED4}" type="parTrans" cxnId="{2A0879DB-D55F-4403-A5B9-0B21522778C0}">
      <dgm:prSet/>
      <dgm:spPr/>
      <dgm:t>
        <a:bodyPr/>
        <a:lstStyle/>
        <a:p>
          <a:endParaRPr lang="en-US"/>
        </a:p>
      </dgm:t>
    </dgm:pt>
    <dgm:pt modelId="{242780FE-681B-4446-AB21-47C6198CF0BD}" type="sibTrans" cxnId="{2A0879DB-D55F-4403-A5B9-0B21522778C0}">
      <dgm:prSet/>
      <dgm:spPr/>
      <dgm:t>
        <a:bodyPr/>
        <a:lstStyle/>
        <a:p>
          <a:endParaRPr lang="en-US"/>
        </a:p>
      </dgm:t>
    </dgm:pt>
    <dgm:pt modelId="{CE31E4E5-41CD-4D6D-BD88-ECC4662AC2AD}" type="pres">
      <dgm:prSet presAssocID="{C93E1736-14D6-4AAD-8D0B-FCF698DD7739}" presName="root" presStyleCnt="0">
        <dgm:presLayoutVars>
          <dgm:dir/>
          <dgm:resizeHandles val="exact"/>
        </dgm:presLayoutVars>
      </dgm:prSet>
      <dgm:spPr/>
    </dgm:pt>
    <dgm:pt modelId="{6B63F643-751B-41CD-A1C1-50A39FA692FB}" type="pres">
      <dgm:prSet presAssocID="{5A29816C-EFFA-4824-9F25-38E99B697622}" presName="compNode" presStyleCnt="0"/>
      <dgm:spPr/>
    </dgm:pt>
    <dgm:pt modelId="{C1E11F37-EE8B-4AC5-ABA3-C971F32A8450}" type="pres">
      <dgm:prSet presAssocID="{5A29816C-EFFA-4824-9F25-38E99B697622}" presName="iconBgRect" presStyleLbl="bgShp" presStyleIdx="0" presStyleCnt="5"/>
      <dgm:spPr/>
    </dgm:pt>
    <dgm:pt modelId="{DD6B4CFA-FB02-4EC1-99A9-173923335DD7}" type="pres">
      <dgm:prSet presAssocID="{5A29816C-EFFA-4824-9F25-38E99B69762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A3F95F29-4653-4068-B329-A99BA156A768}" type="pres">
      <dgm:prSet presAssocID="{5A29816C-EFFA-4824-9F25-38E99B697622}" presName="spaceRect" presStyleCnt="0"/>
      <dgm:spPr/>
    </dgm:pt>
    <dgm:pt modelId="{DA36B167-18BD-4A06-8395-3B3932F5D6B4}" type="pres">
      <dgm:prSet presAssocID="{5A29816C-EFFA-4824-9F25-38E99B697622}" presName="textRect" presStyleLbl="revTx" presStyleIdx="0" presStyleCnt="5">
        <dgm:presLayoutVars>
          <dgm:chMax val="1"/>
          <dgm:chPref val="1"/>
        </dgm:presLayoutVars>
      </dgm:prSet>
      <dgm:spPr/>
    </dgm:pt>
    <dgm:pt modelId="{7332D449-292A-4F48-B905-45B228691123}" type="pres">
      <dgm:prSet presAssocID="{4BCE83B6-CAE5-4816-AD1E-14663FFCA945}" presName="sibTrans" presStyleCnt="0"/>
      <dgm:spPr/>
    </dgm:pt>
    <dgm:pt modelId="{F0FC813E-7317-4A1A-8203-70CC8F16B5D6}" type="pres">
      <dgm:prSet presAssocID="{9AE3BC19-EB01-4A6A-8804-2A01CABB761B}" presName="compNode" presStyleCnt="0"/>
      <dgm:spPr/>
    </dgm:pt>
    <dgm:pt modelId="{5ABE544A-38B4-4198-B80A-E0A81C523875}" type="pres">
      <dgm:prSet presAssocID="{9AE3BC19-EB01-4A6A-8804-2A01CABB761B}" presName="iconBgRect" presStyleLbl="bgShp" presStyleIdx="1" presStyleCnt="5"/>
      <dgm:spPr/>
    </dgm:pt>
    <dgm:pt modelId="{55474E29-96A5-4DFD-AE5F-9A4A4B7D0F9D}" type="pres">
      <dgm:prSet presAssocID="{9AE3BC19-EB01-4A6A-8804-2A01CABB761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ullseye"/>
        </a:ext>
      </dgm:extLst>
    </dgm:pt>
    <dgm:pt modelId="{7DE59C98-43DB-4C72-BA16-E2AB7F0A348A}" type="pres">
      <dgm:prSet presAssocID="{9AE3BC19-EB01-4A6A-8804-2A01CABB761B}" presName="spaceRect" presStyleCnt="0"/>
      <dgm:spPr/>
    </dgm:pt>
    <dgm:pt modelId="{11BD8A95-0156-42FD-8E60-828DF1203C38}" type="pres">
      <dgm:prSet presAssocID="{9AE3BC19-EB01-4A6A-8804-2A01CABB761B}" presName="textRect" presStyleLbl="revTx" presStyleIdx="1" presStyleCnt="5">
        <dgm:presLayoutVars>
          <dgm:chMax val="1"/>
          <dgm:chPref val="1"/>
        </dgm:presLayoutVars>
      </dgm:prSet>
      <dgm:spPr/>
    </dgm:pt>
    <dgm:pt modelId="{5BD29117-FB07-4EB6-A0C3-4F7B595DBBC1}" type="pres">
      <dgm:prSet presAssocID="{BD66D425-1568-43B4-9173-0763D48DC481}" presName="sibTrans" presStyleCnt="0"/>
      <dgm:spPr/>
    </dgm:pt>
    <dgm:pt modelId="{BBB93574-B667-4175-9A8D-B1C60718F6DD}" type="pres">
      <dgm:prSet presAssocID="{C8CA8FA5-EBDB-42FA-96B0-1458DEB527EA}" presName="compNode" presStyleCnt="0"/>
      <dgm:spPr/>
    </dgm:pt>
    <dgm:pt modelId="{99F93448-BB91-4B8D-A880-C15D51A4E1F0}" type="pres">
      <dgm:prSet presAssocID="{C8CA8FA5-EBDB-42FA-96B0-1458DEB527EA}" presName="iconBgRect" presStyleLbl="bgShp" presStyleIdx="2" presStyleCnt="5"/>
      <dgm:spPr/>
    </dgm:pt>
    <dgm:pt modelId="{E577BEF8-D901-4DF8-A0B5-7B53A256C9CA}" type="pres">
      <dgm:prSet presAssocID="{C8CA8FA5-EBDB-42FA-96B0-1458DEB527E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Success"/>
        </a:ext>
      </dgm:extLst>
    </dgm:pt>
    <dgm:pt modelId="{5BE07E61-3B62-472C-A026-B271C156C876}" type="pres">
      <dgm:prSet presAssocID="{C8CA8FA5-EBDB-42FA-96B0-1458DEB527EA}" presName="spaceRect" presStyleCnt="0"/>
      <dgm:spPr/>
    </dgm:pt>
    <dgm:pt modelId="{690F67C9-DA35-4B5D-808E-42EE2FDDECEF}" type="pres">
      <dgm:prSet presAssocID="{C8CA8FA5-EBDB-42FA-96B0-1458DEB527EA}" presName="textRect" presStyleLbl="revTx" presStyleIdx="2" presStyleCnt="5">
        <dgm:presLayoutVars>
          <dgm:chMax val="1"/>
          <dgm:chPref val="1"/>
        </dgm:presLayoutVars>
      </dgm:prSet>
      <dgm:spPr/>
    </dgm:pt>
    <dgm:pt modelId="{0098D978-BD59-4777-AA47-EF22CEF044B9}" type="pres">
      <dgm:prSet presAssocID="{B376845D-187B-41C4-B556-1F70AF7E31C5}" presName="sibTrans" presStyleCnt="0"/>
      <dgm:spPr/>
    </dgm:pt>
    <dgm:pt modelId="{8E378AA5-A008-41A0-A4EA-174E1C104055}" type="pres">
      <dgm:prSet presAssocID="{D738D5EF-C3C4-45CA-9D88-FA10443E2D11}" presName="compNode" presStyleCnt="0"/>
      <dgm:spPr/>
    </dgm:pt>
    <dgm:pt modelId="{D5295E1F-A443-4D08-94D6-24EAD1395623}" type="pres">
      <dgm:prSet presAssocID="{D738D5EF-C3C4-45CA-9D88-FA10443E2D11}" presName="iconBgRect" presStyleLbl="bgShp" presStyleIdx="3" presStyleCnt="5"/>
      <dgm:spPr/>
    </dgm:pt>
    <dgm:pt modelId="{BD2D29CD-9F2A-4D80-90E9-B1B8E309D42B}" type="pres">
      <dgm:prSet presAssocID="{D738D5EF-C3C4-45CA-9D88-FA10443E2D1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omputer"/>
        </a:ext>
      </dgm:extLst>
    </dgm:pt>
    <dgm:pt modelId="{C6D8B1D2-F75D-4A21-9C73-7530EA62AB15}" type="pres">
      <dgm:prSet presAssocID="{D738D5EF-C3C4-45CA-9D88-FA10443E2D11}" presName="spaceRect" presStyleCnt="0"/>
      <dgm:spPr/>
    </dgm:pt>
    <dgm:pt modelId="{63157D89-4459-4A49-AFFD-12AC0C7CA213}" type="pres">
      <dgm:prSet presAssocID="{D738D5EF-C3C4-45CA-9D88-FA10443E2D11}" presName="textRect" presStyleLbl="revTx" presStyleIdx="3" presStyleCnt="5">
        <dgm:presLayoutVars>
          <dgm:chMax val="1"/>
          <dgm:chPref val="1"/>
        </dgm:presLayoutVars>
      </dgm:prSet>
      <dgm:spPr/>
    </dgm:pt>
    <dgm:pt modelId="{ACC7F7E7-5E20-4652-B659-1A59119C69C9}" type="pres">
      <dgm:prSet presAssocID="{6836973C-CBDC-4480-BA61-7CA2720127FB}" presName="sibTrans" presStyleCnt="0"/>
      <dgm:spPr/>
    </dgm:pt>
    <dgm:pt modelId="{3D08A00B-1490-41FA-97B8-B406555D8286}" type="pres">
      <dgm:prSet presAssocID="{69B8693A-D3B0-494C-95DD-1CB54625D978}" presName="compNode" presStyleCnt="0"/>
      <dgm:spPr/>
    </dgm:pt>
    <dgm:pt modelId="{B60CCF6F-2B3A-43C5-8DBC-0768664F48C7}" type="pres">
      <dgm:prSet presAssocID="{69B8693A-D3B0-494C-95DD-1CB54625D978}" presName="iconBgRect" presStyleLbl="bgShp" presStyleIdx="4" presStyleCnt="5"/>
      <dgm:spPr/>
    </dgm:pt>
    <dgm:pt modelId="{FF4BD6A3-273B-4EE0-96DD-5D7733308B08}" type="pres">
      <dgm:prSet presAssocID="{69B8693A-D3B0-494C-95DD-1CB54625D97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Open Folder"/>
        </a:ext>
      </dgm:extLst>
    </dgm:pt>
    <dgm:pt modelId="{A83DB7DB-67D3-48C0-B2C5-D9E21C87242E}" type="pres">
      <dgm:prSet presAssocID="{69B8693A-D3B0-494C-95DD-1CB54625D978}" presName="spaceRect" presStyleCnt="0"/>
      <dgm:spPr/>
    </dgm:pt>
    <dgm:pt modelId="{ACA023B2-C945-4DCF-AD6E-250C63F8FDF9}" type="pres">
      <dgm:prSet presAssocID="{69B8693A-D3B0-494C-95DD-1CB54625D978}" presName="textRect" presStyleLbl="revTx" presStyleIdx="4" presStyleCnt="5">
        <dgm:presLayoutVars>
          <dgm:chMax val="1"/>
          <dgm:chPref val="1"/>
        </dgm:presLayoutVars>
      </dgm:prSet>
      <dgm:spPr/>
    </dgm:pt>
  </dgm:ptLst>
  <dgm:cxnLst>
    <dgm:cxn modelId="{B31E9F47-BF04-2F49-A055-C99A754E7776}" type="presOf" srcId="{C8CA8FA5-EBDB-42FA-96B0-1458DEB527EA}" destId="{690F67C9-DA35-4B5D-808E-42EE2FDDECEF}" srcOrd="0" destOrd="0" presId="urn:microsoft.com/office/officeart/2018/5/layout/IconCircleLabelList"/>
    <dgm:cxn modelId="{58BC6360-A056-4430-B45A-DB5A9C94B97F}" srcId="{C93E1736-14D6-4AAD-8D0B-FCF698DD7739}" destId="{D738D5EF-C3C4-45CA-9D88-FA10443E2D11}" srcOrd="3" destOrd="0" parTransId="{50259B57-D68A-4197-9ECC-E751AE53FB0C}" sibTransId="{6836973C-CBDC-4480-BA61-7CA2720127FB}"/>
    <dgm:cxn modelId="{0DEB6E65-8BEE-4E4F-B845-E03CE58732CE}" type="presOf" srcId="{5A29816C-EFFA-4824-9F25-38E99B697622}" destId="{DA36B167-18BD-4A06-8395-3B3932F5D6B4}" srcOrd="0" destOrd="0" presId="urn:microsoft.com/office/officeart/2018/5/layout/IconCircleLabelList"/>
    <dgm:cxn modelId="{699C6671-FFBD-491A-BCFD-E36B48B40910}" srcId="{C93E1736-14D6-4AAD-8D0B-FCF698DD7739}" destId="{9AE3BC19-EB01-4A6A-8804-2A01CABB761B}" srcOrd="1" destOrd="0" parTransId="{6E09986A-F5B7-473B-9F29-F857523B34E3}" sibTransId="{BD66D425-1568-43B4-9173-0763D48DC481}"/>
    <dgm:cxn modelId="{EA292C86-120E-4972-97E3-3AE4728D0A3D}" srcId="{C93E1736-14D6-4AAD-8D0B-FCF698DD7739}" destId="{C8CA8FA5-EBDB-42FA-96B0-1458DEB527EA}" srcOrd="2" destOrd="0" parTransId="{12D14B10-4C0D-4321-88DD-CB226652994A}" sibTransId="{B376845D-187B-41C4-B556-1F70AF7E31C5}"/>
    <dgm:cxn modelId="{7EDE629F-BC56-E740-B380-67856E59AE6D}" type="presOf" srcId="{9AE3BC19-EB01-4A6A-8804-2A01CABB761B}" destId="{11BD8A95-0156-42FD-8E60-828DF1203C38}" srcOrd="0" destOrd="0" presId="urn:microsoft.com/office/officeart/2018/5/layout/IconCircleLabelList"/>
    <dgm:cxn modelId="{D45C54A3-EF9A-604E-BD8C-F9B513057EA4}" type="presOf" srcId="{69B8693A-D3B0-494C-95DD-1CB54625D978}" destId="{ACA023B2-C945-4DCF-AD6E-250C63F8FDF9}" srcOrd="0" destOrd="0" presId="urn:microsoft.com/office/officeart/2018/5/layout/IconCircleLabelList"/>
    <dgm:cxn modelId="{9E66ABBB-5274-453B-8E82-079E1A822F10}" srcId="{C93E1736-14D6-4AAD-8D0B-FCF698DD7739}" destId="{5A29816C-EFFA-4824-9F25-38E99B697622}" srcOrd="0" destOrd="0" parTransId="{71CF71B8-71ED-4AC4-AA61-6134E7C7D159}" sibTransId="{4BCE83B6-CAE5-4816-AD1E-14663FFCA945}"/>
    <dgm:cxn modelId="{B08972C5-28B6-0D4C-A524-DA08BE010C12}" type="presOf" srcId="{C93E1736-14D6-4AAD-8D0B-FCF698DD7739}" destId="{CE31E4E5-41CD-4D6D-BD88-ECC4662AC2AD}" srcOrd="0" destOrd="0" presId="urn:microsoft.com/office/officeart/2018/5/layout/IconCircleLabelList"/>
    <dgm:cxn modelId="{2A0879DB-D55F-4403-A5B9-0B21522778C0}" srcId="{C93E1736-14D6-4AAD-8D0B-FCF698DD7739}" destId="{69B8693A-D3B0-494C-95DD-1CB54625D978}" srcOrd="4" destOrd="0" parTransId="{7F3857E5-7F38-4610-963D-9567A532AED4}" sibTransId="{242780FE-681B-4446-AB21-47C6198CF0BD}"/>
    <dgm:cxn modelId="{6ED163E2-99D6-C34E-A19E-6C150527FC89}" type="presOf" srcId="{D738D5EF-C3C4-45CA-9D88-FA10443E2D11}" destId="{63157D89-4459-4A49-AFFD-12AC0C7CA213}" srcOrd="0" destOrd="0" presId="urn:microsoft.com/office/officeart/2018/5/layout/IconCircleLabelList"/>
    <dgm:cxn modelId="{08C614CC-672A-5E4B-A3B9-177DD9E772C7}" type="presParOf" srcId="{CE31E4E5-41CD-4D6D-BD88-ECC4662AC2AD}" destId="{6B63F643-751B-41CD-A1C1-50A39FA692FB}" srcOrd="0" destOrd="0" presId="urn:microsoft.com/office/officeart/2018/5/layout/IconCircleLabelList"/>
    <dgm:cxn modelId="{FBB27812-DE96-C449-801D-608E46975633}" type="presParOf" srcId="{6B63F643-751B-41CD-A1C1-50A39FA692FB}" destId="{C1E11F37-EE8B-4AC5-ABA3-C971F32A8450}" srcOrd="0" destOrd="0" presId="urn:microsoft.com/office/officeart/2018/5/layout/IconCircleLabelList"/>
    <dgm:cxn modelId="{B029C570-A710-2644-957C-242A9FBBB8EC}" type="presParOf" srcId="{6B63F643-751B-41CD-A1C1-50A39FA692FB}" destId="{DD6B4CFA-FB02-4EC1-99A9-173923335DD7}" srcOrd="1" destOrd="0" presId="urn:microsoft.com/office/officeart/2018/5/layout/IconCircleLabelList"/>
    <dgm:cxn modelId="{266BCC12-0E85-D045-B34C-26D8F767665C}" type="presParOf" srcId="{6B63F643-751B-41CD-A1C1-50A39FA692FB}" destId="{A3F95F29-4653-4068-B329-A99BA156A768}" srcOrd="2" destOrd="0" presId="urn:microsoft.com/office/officeart/2018/5/layout/IconCircleLabelList"/>
    <dgm:cxn modelId="{5BF8EF52-4ED1-4040-B4C2-3CBEC4D4C009}" type="presParOf" srcId="{6B63F643-751B-41CD-A1C1-50A39FA692FB}" destId="{DA36B167-18BD-4A06-8395-3B3932F5D6B4}" srcOrd="3" destOrd="0" presId="urn:microsoft.com/office/officeart/2018/5/layout/IconCircleLabelList"/>
    <dgm:cxn modelId="{9C624B94-9285-1442-960D-936E55ECD960}" type="presParOf" srcId="{CE31E4E5-41CD-4D6D-BD88-ECC4662AC2AD}" destId="{7332D449-292A-4F48-B905-45B228691123}" srcOrd="1" destOrd="0" presId="urn:microsoft.com/office/officeart/2018/5/layout/IconCircleLabelList"/>
    <dgm:cxn modelId="{045A7916-3EB2-B04D-B776-87B62F872891}" type="presParOf" srcId="{CE31E4E5-41CD-4D6D-BD88-ECC4662AC2AD}" destId="{F0FC813E-7317-4A1A-8203-70CC8F16B5D6}" srcOrd="2" destOrd="0" presId="urn:microsoft.com/office/officeart/2018/5/layout/IconCircleLabelList"/>
    <dgm:cxn modelId="{70249B21-02AB-D34A-96F7-375FBB660FD1}" type="presParOf" srcId="{F0FC813E-7317-4A1A-8203-70CC8F16B5D6}" destId="{5ABE544A-38B4-4198-B80A-E0A81C523875}" srcOrd="0" destOrd="0" presId="urn:microsoft.com/office/officeart/2018/5/layout/IconCircleLabelList"/>
    <dgm:cxn modelId="{BF198E1D-E0EF-3048-B285-66257AD77281}" type="presParOf" srcId="{F0FC813E-7317-4A1A-8203-70CC8F16B5D6}" destId="{55474E29-96A5-4DFD-AE5F-9A4A4B7D0F9D}" srcOrd="1" destOrd="0" presId="urn:microsoft.com/office/officeart/2018/5/layout/IconCircleLabelList"/>
    <dgm:cxn modelId="{A903EBA4-9092-4249-8717-29A3F44759AC}" type="presParOf" srcId="{F0FC813E-7317-4A1A-8203-70CC8F16B5D6}" destId="{7DE59C98-43DB-4C72-BA16-E2AB7F0A348A}" srcOrd="2" destOrd="0" presId="urn:microsoft.com/office/officeart/2018/5/layout/IconCircleLabelList"/>
    <dgm:cxn modelId="{33C2F2E8-5BA6-5041-AA17-4C94E42DE91C}" type="presParOf" srcId="{F0FC813E-7317-4A1A-8203-70CC8F16B5D6}" destId="{11BD8A95-0156-42FD-8E60-828DF1203C38}" srcOrd="3" destOrd="0" presId="urn:microsoft.com/office/officeart/2018/5/layout/IconCircleLabelList"/>
    <dgm:cxn modelId="{D2F35EAF-F511-BB44-B8D5-7A25396A9D5D}" type="presParOf" srcId="{CE31E4E5-41CD-4D6D-BD88-ECC4662AC2AD}" destId="{5BD29117-FB07-4EB6-A0C3-4F7B595DBBC1}" srcOrd="3" destOrd="0" presId="urn:microsoft.com/office/officeart/2018/5/layout/IconCircleLabelList"/>
    <dgm:cxn modelId="{05B0360E-09C4-2E43-8492-A0E682C032D5}" type="presParOf" srcId="{CE31E4E5-41CD-4D6D-BD88-ECC4662AC2AD}" destId="{BBB93574-B667-4175-9A8D-B1C60718F6DD}" srcOrd="4" destOrd="0" presId="urn:microsoft.com/office/officeart/2018/5/layout/IconCircleLabelList"/>
    <dgm:cxn modelId="{6DB34A2E-D8BD-FB48-BD07-F9F9EE38B136}" type="presParOf" srcId="{BBB93574-B667-4175-9A8D-B1C60718F6DD}" destId="{99F93448-BB91-4B8D-A880-C15D51A4E1F0}" srcOrd="0" destOrd="0" presId="urn:microsoft.com/office/officeart/2018/5/layout/IconCircleLabelList"/>
    <dgm:cxn modelId="{1E1B7FCA-C7AC-F149-8EEC-6F74F0EC7DDF}" type="presParOf" srcId="{BBB93574-B667-4175-9A8D-B1C60718F6DD}" destId="{E577BEF8-D901-4DF8-A0B5-7B53A256C9CA}" srcOrd="1" destOrd="0" presId="urn:microsoft.com/office/officeart/2018/5/layout/IconCircleLabelList"/>
    <dgm:cxn modelId="{792B0A14-94A2-BF41-AE38-C25383154163}" type="presParOf" srcId="{BBB93574-B667-4175-9A8D-B1C60718F6DD}" destId="{5BE07E61-3B62-472C-A026-B271C156C876}" srcOrd="2" destOrd="0" presId="urn:microsoft.com/office/officeart/2018/5/layout/IconCircleLabelList"/>
    <dgm:cxn modelId="{D476E0D9-E38F-7E4E-B5AE-63D6ECD7503E}" type="presParOf" srcId="{BBB93574-B667-4175-9A8D-B1C60718F6DD}" destId="{690F67C9-DA35-4B5D-808E-42EE2FDDECEF}" srcOrd="3" destOrd="0" presId="urn:microsoft.com/office/officeart/2018/5/layout/IconCircleLabelList"/>
    <dgm:cxn modelId="{F267449C-1FDB-6E45-92C8-951FB4944DC3}" type="presParOf" srcId="{CE31E4E5-41CD-4D6D-BD88-ECC4662AC2AD}" destId="{0098D978-BD59-4777-AA47-EF22CEF044B9}" srcOrd="5" destOrd="0" presId="urn:microsoft.com/office/officeart/2018/5/layout/IconCircleLabelList"/>
    <dgm:cxn modelId="{19766675-048A-5842-AB50-717FB5485390}" type="presParOf" srcId="{CE31E4E5-41CD-4D6D-BD88-ECC4662AC2AD}" destId="{8E378AA5-A008-41A0-A4EA-174E1C104055}" srcOrd="6" destOrd="0" presId="urn:microsoft.com/office/officeart/2018/5/layout/IconCircleLabelList"/>
    <dgm:cxn modelId="{E3401745-5DA8-4441-9863-0101E0305AAE}" type="presParOf" srcId="{8E378AA5-A008-41A0-A4EA-174E1C104055}" destId="{D5295E1F-A443-4D08-94D6-24EAD1395623}" srcOrd="0" destOrd="0" presId="urn:microsoft.com/office/officeart/2018/5/layout/IconCircleLabelList"/>
    <dgm:cxn modelId="{1D11BE7C-D198-F843-AD33-CA65B041D3E1}" type="presParOf" srcId="{8E378AA5-A008-41A0-A4EA-174E1C104055}" destId="{BD2D29CD-9F2A-4D80-90E9-B1B8E309D42B}" srcOrd="1" destOrd="0" presId="urn:microsoft.com/office/officeart/2018/5/layout/IconCircleLabelList"/>
    <dgm:cxn modelId="{8176ECBB-B932-4D4F-A1D0-5328852E7800}" type="presParOf" srcId="{8E378AA5-A008-41A0-A4EA-174E1C104055}" destId="{C6D8B1D2-F75D-4A21-9C73-7530EA62AB15}" srcOrd="2" destOrd="0" presId="urn:microsoft.com/office/officeart/2018/5/layout/IconCircleLabelList"/>
    <dgm:cxn modelId="{0ED68CF6-572B-7D43-9F34-15C58755C822}" type="presParOf" srcId="{8E378AA5-A008-41A0-A4EA-174E1C104055}" destId="{63157D89-4459-4A49-AFFD-12AC0C7CA213}" srcOrd="3" destOrd="0" presId="urn:microsoft.com/office/officeart/2018/5/layout/IconCircleLabelList"/>
    <dgm:cxn modelId="{762CECFC-A517-1D49-9F4A-D81EC377D616}" type="presParOf" srcId="{CE31E4E5-41CD-4D6D-BD88-ECC4662AC2AD}" destId="{ACC7F7E7-5E20-4652-B659-1A59119C69C9}" srcOrd="7" destOrd="0" presId="urn:microsoft.com/office/officeart/2018/5/layout/IconCircleLabelList"/>
    <dgm:cxn modelId="{D82F84F8-4003-B745-A319-F6EDD9C24CB4}" type="presParOf" srcId="{CE31E4E5-41CD-4D6D-BD88-ECC4662AC2AD}" destId="{3D08A00B-1490-41FA-97B8-B406555D8286}" srcOrd="8" destOrd="0" presId="urn:microsoft.com/office/officeart/2018/5/layout/IconCircleLabelList"/>
    <dgm:cxn modelId="{9063EBBB-CD45-6B44-8037-75759A163F52}" type="presParOf" srcId="{3D08A00B-1490-41FA-97B8-B406555D8286}" destId="{B60CCF6F-2B3A-43C5-8DBC-0768664F48C7}" srcOrd="0" destOrd="0" presId="urn:microsoft.com/office/officeart/2018/5/layout/IconCircleLabelList"/>
    <dgm:cxn modelId="{DCA6A208-70E9-F049-8AB1-F20F2B5D5790}" type="presParOf" srcId="{3D08A00B-1490-41FA-97B8-B406555D8286}" destId="{FF4BD6A3-273B-4EE0-96DD-5D7733308B08}" srcOrd="1" destOrd="0" presId="urn:microsoft.com/office/officeart/2018/5/layout/IconCircleLabelList"/>
    <dgm:cxn modelId="{110D36D9-48A2-E84E-BA23-4FEBD9DDDFF9}" type="presParOf" srcId="{3D08A00B-1490-41FA-97B8-B406555D8286}" destId="{A83DB7DB-67D3-48C0-B2C5-D9E21C87242E}" srcOrd="2" destOrd="0" presId="urn:microsoft.com/office/officeart/2018/5/layout/IconCircleLabelList"/>
    <dgm:cxn modelId="{95DEBCCE-26DC-6F47-AAA8-54ECA9EAA5E8}" type="presParOf" srcId="{3D08A00B-1490-41FA-97B8-B406555D8286}" destId="{ACA023B2-C945-4DCF-AD6E-250C63F8FDF9}"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0BADE4E-E8A5-4FF3-BCC0-EBABE7F7ED9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F2FCD16-10EA-4D81-9CE8-6B20BB0ADDB9}">
      <dgm:prSet/>
      <dgm:spPr/>
      <dgm:t>
        <a:bodyPr/>
        <a:lstStyle/>
        <a:p>
          <a:pPr>
            <a:defRPr cap="all"/>
          </a:pPr>
          <a:r>
            <a:rPr lang="en-US"/>
            <a:t>Accountable Care Organizations</a:t>
          </a:r>
        </a:p>
      </dgm:t>
    </dgm:pt>
    <dgm:pt modelId="{9002F564-C8ED-4C3C-B240-6269ABDD5CE8}" type="parTrans" cxnId="{0A10DBE4-C304-4631-9B68-3794CA67D322}">
      <dgm:prSet/>
      <dgm:spPr/>
      <dgm:t>
        <a:bodyPr/>
        <a:lstStyle/>
        <a:p>
          <a:endParaRPr lang="en-US"/>
        </a:p>
      </dgm:t>
    </dgm:pt>
    <dgm:pt modelId="{9F345148-6BD0-41EF-82A1-91E302DF9285}" type="sibTrans" cxnId="{0A10DBE4-C304-4631-9B68-3794CA67D322}">
      <dgm:prSet/>
      <dgm:spPr/>
      <dgm:t>
        <a:bodyPr/>
        <a:lstStyle/>
        <a:p>
          <a:endParaRPr lang="en-US"/>
        </a:p>
      </dgm:t>
    </dgm:pt>
    <dgm:pt modelId="{B652D81A-9056-44F1-8AF6-824812D02719}">
      <dgm:prSet/>
      <dgm:spPr/>
      <dgm:t>
        <a:bodyPr/>
        <a:lstStyle/>
        <a:p>
          <a:pPr>
            <a:defRPr cap="all"/>
          </a:pPr>
          <a:r>
            <a:rPr lang="en-US"/>
            <a:t>Patient Centered Medical Homes</a:t>
          </a:r>
        </a:p>
      </dgm:t>
    </dgm:pt>
    <dgm:pt modelId="{2A50AF85-BAD7-4B79-AC21-57429C877E20}" type="parTrans" cxnId="{0BA47A84-6AA7-4E36-BB94-9B0D01D70451}">
      <dgm:prSet/>
      <dgm:spPr/>
      <dgm:t>
        <a:bodyPr/>
        <a:lstStyle/>
        <a:p>
          <a:endParaRPr lang="en-US"/>
        </a:p>
      </dgm:t>
    </dgm:pt>
    <dgm:pt modelId="{324C3FA2-5BD7-47C2-B172-5D755A43BE4C}" type="sibTrans" cxnId="{0BA47A84-6AA7-4E36-BB94-9B0D01D70451}">
      <dgm:prSet/>
      <dgm:spPr/>
      <dgm:t>
        <a:bodyPr/>
        <a:lstStyle/>
        <a:p>
          <a:endParaRPr lang="en-US"/>
        </a:p>
      </dgm:t>
    </dgm:pt>
    <dgm:pt modelId="{AD0B1FFB-C2AE-4E66-845F-9DFEBC542603}">
      <dgm:prSet/>
      <dgm:spPr/>
      <dgm:t>
        <a:bodyPr/>
        <a:lstStyle/>
        <a:p>
          <a:pPr>
            <a:defRPr cap="all"/>
          </a:pPr>
          <a:r>
            <a:rPr lang="en-US"/>
            <a:t>Integrated Delivery Systems</a:t>
          </a:r>
        </a:p>
      </dgm:t>
    </dgm:pt>
    <dgm:pt modelId="{F7012533-9BFD-4236-958C-89077339FD1D}" type="parTrans" cxnId="{FEDA9177-DB5A-4CDE-823F-CBA0D8BD3608}">
      <dgm:prSet/>
      <dgm:spPr/>
      <dgm:t>
        <a:bodyPr/>
        <a:lstStyle/>
        <a:p>
          <a:endParaRPr lang="en-US"/>
        </a:p>
      </dgm:t>
    </dgm:pt>
    <dgm:pt modelId="{3A8C9D1E-B7D2-4467-9D41-DD3F1DF1885C}" type="sibTrans" cxnId="{FEDA9177-DB5A-4CDE-823F-CBA0D8BD3608}">
      <dgm:prSet/>
      <dgm:spPr/>
      <dgm:t>
        <a:bodyPr/>
        <a:lstStyle/>
        <a:p>
          <a:endParaRPr lang="en-US"/>
        </a:p>
      </dgm:t>
    </dgm:pt>
    <dgm:pt modelId="{A291AA93-E027-4B18-BD4D-5933DA6E800E}" type="pres">
      <dgm:prSet presAssocID="{E0BADE4E-E8A5-4FF3-BCC0-EBABE7F7ED9E}" presName="root" presStyleCnt="0">
        <dgm:presLayoutVars>
          <dgm:dir/>
          <dgm:resizeHandles val="exact"/>
        </dgm:presLayoutVars>
      </dgm:prSet>
      <dgm:spPr/>
    </dgm:pt>
    <dgm:pt modelId="{A54651BC-BFB6-4619-87D2-52A7C2072895}" type="pres">
      <dgm:prSet presAssocID="{9F2FCD16-10EA-4D81-9CE8-6B20BB0ADDB9}" presName="compNode" presStyleCnt="0"/>
      <dgm:spPr/>
    </dgm:pt>
    <dgm:pt modelId="{0C74CCE3-7B28-4BEC-8228-1771602F5309}" type="pres">
      <dgm:prSet presAssocID="{9F2FCD16-10EA-4D81-9CE8-6B20BB0ADDB9}" presName="iconBgRect" presStyleLbl="bgShp" presStyleIdx="0" presStyleCnt="3"/>
      <dgm:spPr/>
    </dgm:pt>
    <dgm:pt modelId="{D2161ECB-4D4A-4D24-84D0-131FD4EEE8AE}" type="pres">
      <dgm:prSet presAssocID="{9F2FCD16-10EA-4D81-9CE8-6B20BB0ADDB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D8BBCD7-87E2-4AD1-ACA8-2240416F27E4}" type="pres">
      <dgm:prSet presAssocID="{9F2FCD16-10EA-4D81-9CE8-6B20BB0ADDB9}" presName="spaceRect" presStyleCnt="0"/>
      <dgm:spPr/>
    </dgm:pt>
    <dgm:pt modelId="{2049EBE8-EC04-452C-9555-FAF636A91E11}" type="pres">
      <dgm:prSet presAssocID="{9F2FCD16-10EA-4D81-9CE8-6B20BB0ADDB9}" presName="textRect" presStyleLbl="revTx" presStyleIdx="0" presStyleCnt="3">
        <dgm:presLayoutVars>
          <dgm:chMax val="1"/>
          <dgm:chPref val="1"/>
        </dgm:presLayoutVars>
      </dgm:prSet>
      <dgm:spPr/>
    </dgm:pt>
    <dgm:pt modelId="{42C1671A-285C-4699-9A7C-B1FF2316B0DB}" type="pres">
      <dgm:prSet presAssocID="{9F345148-6BD0-41EF-82A1-91E302DF9285}" presName="sibTrans" presStyleCnt="0"/>
      <dgm:spPr/>
    </dgm:pt>
    <dgm:pt modelId="{22134BE0-16BB-4EE3-80CF-CBE23CC6729A}" type="pres">
      <dgm:prSet presAssocID="{B652D81A-9056-44F1-8AF6-824812D02719}" presName="compNode" presStyleCnt="0"/>
      <dgm:spPr/>
    </dgm:pt>
    <dgm:pt modelId="{FDE0FD38-40D9-4B3D-A816-B7DBAECD3B74}" type="pres">
      <dgm:prSet presAssocID="{B652D81A-9056-44F1-8AF6-824812D02719}" presName="iconBgRect" presStyleLbl="bgShp" presStyleIdx="1" presStyleCnt="3"/>
      <dgm:spPr/>
    </dgm:pt>
    <dgm:pt modelId="{263F5E8D-31EA-4C83-A7FF-56521EBBD1EB}" type="pres">
      <dgm:prSet presAssocID="{B652D81A-9056-44F1-8AF6-824812D0271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me"/>
        </a:ext>
      </dgm:extLst>
    </dgm:pt>
    <dgm:pt modelId="{16BE20D5-EDAB-4CFB-AAC9-86B3A043D3E0}" type="pres">
      <dgm:prSet presAssocID="{B652D81A-9056-44F1-8AF6-824812D02719}" presName="spaceRect" presStyleCnt="0"/>
      <dgm:spPr/>
    </dgm:pt>
    <dgm:pt modelId="{D483E1C6-3079-47C9-A17D-BAA1A98B6E01}" type="pres">
      <dgm:prSet presAssocID="{B652D81A-9056-44F1-8AF6-824812D02719}" presName="textRect" presStyleLbl="revTx" presStyleIdx="1" presStyleCnt="3">
        <dgm:presLayoutVars>
          <dgm:chMax val="1"/>
          <dgm:chPref val="1"/>
        </dgm:presLayoutVars>
      </dgm:prSet>
      <dgm:spPr/>
    </dgm:pt>
    <dgm:pt modelId="{3B053BB9-FD2C-453F-8A90-28960034EAB6}" type="pres">
      <dgm:prSet presAssocID="{324C3FA2-5BD7-47C2-B172-5D755A43BE4C}" presName="sibTrans" presStyleCnt="0"/>
      <dgm:spPr/>
    </dgm:pt>
    <dgm:pt modelId="{7DB9BE52-520A-445C-A40C-1DE649D2E6A7}" type="pres">
      <dgm:prSet presAssocID="{AD0B1FFB-C2AE-4E66-845F-9DFEBC542603}" presName="compNode" presStyleCnt="0"/>
      <dgm:spPr/>
    </dgm:pt>
    <dgm:pt modelId="{97F21B17-8F38-479D-8FAD-9E7412D9D035}" type="pres">
      <dgm:prSet presAssocID="{AD0B1FFB-C2AE-4E66-845F-9DFEBC542603}" presName="iconBgRect" presStyleLbl="bgShp" presStyleIdx="2" presStyleCnt="3"/>
      <dgm:spPr/>
    </dgm:pt>
    <dgm:pt modelId="{47407BA2-3BE4-49D7-B627-3550321011EE}" type="pres">
      <dgm:prSet presAssocID="{AD0B1FFB-C2AE-4E66-845F-9DFEBC542603}"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City"/>
        </a:ext>
      </dgm:extLst>
    </dgm:pt>
    <dgm:pt modelId="{63429D96-A1EC-49ED-98FB-0AFFDB65272D}" type="pres">
      <dgm:prSet presAssocID="{AD0B1FFB-C2AE-4E66-845F-9DFEBC542603}" presName="spaceRect" presStyleCnt="0"/>
      <dgm:spPr/>
    </dgm:pt>
    <dgm:pt modelId="{871F94A3-B173-4754-87D0-DD8501377246}" type="pres">
      <dgm:prSet presAssocID="{AD0B1FFB-C2AE-4E66-845F-9DFEBC542603}" presName="textRect" presStyleLbl="revTx" presStyleIdx="2" presStyleCnt="3">
        <dgm:presLayoutVars>
          <dgm:chMax val="1"/>
          <dgm:chPref val="1"/>
        </dgm:presLayoutVars>
      </dgm:prSet>
      <dgm:spPr/>
    </dgm:pt>
  </dgm:ptLst>
  <dgm:cxnLst>
    <dgm:cxn modelId="{4AFB8D1F-3A3F-466E-9C69-ED0D8F7D9303}" type="presOf" srcId="{AD0B1FFB-C2AE-4E66-845F-9DFEBC542603}" destId="{871F94A3-B173-4754-87D0-DD8501377246}" srcOrd="0" destOrd="0" presId="urn:microsoft.com/office/officeart/2018/5/layout/IconCircleLabelList"/>
    <dgm:cxn modelId="{FEDA9177-DB5A-4CDE-823F-CBA0D8BD3608}" srcId="{E0BADE4E-E8A5-4FF3-BCC0-EBABE7F7ED9E}" destId="{AD0B1FFB-C2AE-4E66-845F-9DFEBC542603}" srcOrd="2" destOrd="0" parTransId="{F7012533-9BFD-4236-958C-89077339FD1D}" sibTransId="{3A8C9D1E-B7D2-4467-9D41-DD3F1DF1885C}"/>
    <dgm:cxn modelId="{0BA47A84-6AA7-4E36-BB94-9B0D01D70451}" srcId="{E0BADE4E-E8A5-4FF3-BCC0-EBABE7F7ED9E}" destId="{B652D81A-9056-44F1-8AF6-824812D02719}" srcOrd="1" destOrd="0" parTransId="{2A50AF85-BAD7-4B79-AC21-57429C877E20}" sibTransId="{324C3FA2-5BD7-47C2-B172-5D755A43BE4C}"/>
    <dgm:cxn modelId="{C294678B-F0E8-4F95-8DF5-5127FAE01C78}" type="presOf" srcId="{E0BADE4E-E8A5-4FF3-BCC0-EBABE7F7ED9E}" destId="{A291AA93-E027-4B18-BD4D-5933DA6E800E}" srcOrd="0" destOrd="0" presId="urn:microsoft.com/office/officeart/2018/5/layout/IconCircleLabelList"/>
    <dgm:cxn modelId="{F884FEDD-921A-46E5-A065-5618FE11B6E5}" type="presOf" srcId="{B652D81A-9056-44F1-8AF6-824812D02719}" destId="{D483E1C6-3079-47C9-A17D-BAA1A98B6E01}" srcOrd="0" destOrd="0" presId="urn:microsoft.com/office/officeart/2018/5/layout/IconCircleLabelList"/>
    <dgm:cxn modelId="{0A10DBE4-C304-4631-9B68-3794CA67D322}" srcId="{E0BADE4E-E8A5-4FF3-BCC0-EBABE7F7ED9E}" destId="{9F2FCD16-10EA-4D81-9CE8-6B20BB0ADDB9}" srcOrd="0" destOrd="0" parTransId="{9002F564-C8ED-4C3C-B240-6269ABDD5CE8}" sibTransId="{9F345148-6BD0-41EF-82A1-91E302DF9285}"/>
    <dgm:cxn modelId="{8815D7ED-AC21-4485-8970-261B3872D73D}" type="presOf" srcId="{9F2FCD16-10EA-4D81-9CE8-6B20BB0ADDB9}" destId="{2049EBE8-EC04-452C-9555-FAF636A91E11}" srcOrd="0" destOrd="0" presId="urn:microsoft.com/office/officeart/2018/5/layout/IconCircleLabelList"/>
    <dgm:cxn modelId="{8B6E0737-0BEB-4325-B3D8-9F70ACAC0ECA}" type="presParOf" srcId="{A291AA93-E027-4B18-BD4D-5933DA6E800E}" destId="{A54651BC-BFB6-4619-87D2-52A7C2072895}" srcOrd="0" destOrd="0" presId="urn:microsoft.com/office/officeart/2018/5/layout/IconCircleLabelList"/>
    <dgm:cxn modelId="{0A236D63-3B32-4093-B63F-5F59F21C5262}" type="presParOf" srcId="{A54651BC-BFB6-4619-87D2-52A7C2072895}" destId="{0C74CCE3-7B28-4BEC-8228-1771602F5309}" srcOrd="0" destOrd="0" presId="urn:microsoft.com/office/officeart/2018/5/layout/IconCircleLabelList"/>
    <dgm:cxn modelId="{550DAC0B-59E1-48BD-810D-987F4E45CB2F}" type="presParOf" srcId="{A54651BC-BFB6-4619-87D2-52A7C2072895}" destId="{D2161ECB-4D4A-4D24-84D0-131FD4EEE8AE}" srcOrd="1" destOrd="0" presId="urn:microsoft.com/office/officeart/2018/5/layout/IconCircleLabelList"/>
    <dgm:cxn modelId="{0D41AE65-11BB-4EA6-9C92-A42583BBD015}" type="presParOf" srcId="{A54651BC-BFB6-4619-87D2-52A7C2072895}" destId="{0D8BBCD7-87E2-4AD1-ACA8-2240416F27E4}" srcOrd="2" destOrd="0" presId="urn:microsoft.com/office/officeart/2018/5/layout/IconCircleLabelList"/>
    <dgm:cxn modelId="{966E03C1-23FF-4C4E-BE27-C294C861D70C}" type="presParOf" srcId="{A54651BC-BFB6-4619-87D2-52A7C2072895}" destId="{2049EBE8-EC04-452C-9555-FAF636A91E11}" srcOrd="3" destOrd="0" presId="urn:microsoft.com/office/officeart/2018/5/layout/IconCircleLabelList"/>
    <dgm:cxn modelId="{B3FB5B53-1C57-4824-B5CB-F261499CBB37}" type="presParOf" srcId="{A291AA93-E027-4B18-BD4D-5933DA6E800E}" destId="{42C1671A-285C-4699-9A7C-B1FF2316B0DB}" srcOrd="1" destOrd="0" presId="urn:microsoft.com/office/officeart/2018/5/layout/IconCircleLabelList"/>
    <dgm:cxn modelId="{FBFB95FE-0872-4948-A1EF-EA5C5644B1FB}" type="presParOf" srcId="{A291AA93-E027-4B18-BD4D-5933DA6E800E}" destId="{22134BE0-16BB-4EE3-80CF-CBE23CC6729A}" srcOrd="2" destOrd="0" presId="urn:microsoft.com/office/officeart/2018/5/layout/IconCircleLabelList"/>
    <dgm:cxn modelId="{7C9AFD69-A86C-47A9-BC95-9A6DFD42318E}" type="presParOf" srcId="{22134BE0-16BB-4EE3-80CF-CBE23CC6729A}" destId="{FDE0FD38-40D9-4B3D-A816-B7DBAECD3B74}" srcOrd="0" destOrd="0" presId="urn:microsoft.com/office/officeart/2018/5/layout/IconCircleLabelList"/>
    <dgm:cxn modelId="{BB827A71-C756-4123-A1E4-7960991C6A7B}" type="presParOf" srcId="{22134BE0-16BB-4EE3-80CF-CBE23CC6729A}" destId="{263F5E8D-31EA-4C83-A7FF-56521EBBD1EB}" srcOrd="1" destOrd="0" presId="urn:microsoft.com/office/officeart/2018/5/layout/IconCircleLabelList"/>
    <dgm:cxn modelId="{0CFD65AD-3C60-4A7E-89CD-4792AA1D141F}" type="presParOf" srcId="{22134BE0-16BB-4EE3-80CF-CBE23CC6729A}" destId="{16BE20D5-EDAB-4CFB-AAC9-86B3A043D3E0}" srcOrd="2" destOrd="0" presId="urn:microsoft.com/office/officeart/2018/5/layout/IconCircleLabelList"/>
    <dgm:cxn modelId="{E7D648E6-8225-49B3-A3E5-14DB7D9986EC}" type="presParOf" srcId="{22134BE0-16BB-4EE3-80CF-CBE23CC6729A}" destId="{D483E1C6-3079-47C9-A17D-BAA1A98B6E01}" srcOrd="3" destOrd="0" presId="urn:microsoft.com/office/officeart/2018/5/layout/IconCircleLabelList"/>
    <dgm:cxn modelId="{5598DFD0-98EF-40AC-90AD-E52AE6394116}" type="presParOf" srcId="{A291AA93-E027-4B18-BD4D-5933DA6E800E}" destId="{3B053BB9-FD2C-453F-8A90-28960034EAB6}" srcOrd="3" destOrd="0" presId="urn:microsoft.com/office/officeart/2018/5/layout/IconCircleLabelList"/>
    <dgm:cxn modelId="{CCEC9253-16C1-4F4F-92F7-CF3C16E9979E}" type="presParOf" srcId="{A291AA93-E027-4B18-BD4D-5933DA6E800E}" destId="{7DB9BE52-520A-445C-A40C-1DE649D2E6A7}" srcOrd="4" destOrd="0" presId="urn:microsoft.com/office/officeart/2018/5/layout/IconCircleLabelList"/>
    <dgm:cxn modelId="{6DF4E87E-5689-454F-A0FF-6C7EB137766B}" type="presParOf" srcId="{7DB9BE52-520A-445C-A40C-1DE649D2E6A7}" destId="{97F21B17-8F38-479D-8FAD-9E7412D9D035}" srcOrd="0" destOrd="0" presId="urn:microsoft.com/office/officeart/2018/5/layout/IconCircleLabelList"/>
    <dgm:cxn modelId="{781E762A-2AF9-4077-802C-8DA3DFC0CBCE}" type="presParOf" srcId="{7DB9BE52-520A-445C-A40C-1DE649D2E6A7}" destId="{47407BA2-3BE4-49D7-B627-3550321011EE}" srcOrd="1" destOrd="0" presId="urn:microsoft.com/office/officeart/2018/5/layout/IconCircleLabelList"/>
    <dgm:cxn modelId="{436A78CB-DC3C-4116-BB37-01ACDA015D7B}" type="presParOf" srcId="{7DB9BE52-520A-445C-A40C-1DE649D2E6A7}" destId="{63429D96-A1EC-49ED-98FB-0AFFDB65272D}" srcOrd="2" destOrd="0" presId="urn:microsoft.com/office/officeart/2018/5/layout/IconCircleLabelList"/>
    <dgm:cxn modelId="{D6E6C0E0-F70C-406C-87CF-B774E152480E}" type="presParOf" srcId="{7DB9BE52-520A-445C-A40C-1DE649D2E6A7}" destId="{871F94A3-B173-4754-87D0-DD8501377246}"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509C945-3C4A-4121-BBF9-AED773F023C7}"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C783810-97C2-45A2-ABB0-58FD1F5A4511}">
      <dgm:prSet/>
      <dgm:spPr/>
      <dgm:t>
        <a:bodyPr/>
        <a:lstStyle/>
        <a:p>
          <a:pPr>
            <a:defRPr cap="all"/>
          </a:pPr>
          <a:r>
            <a:rPr lang="en-US"/>
            <a:t>Growth of Medical Practices</a:t>
          </a:r>
        </a:p>
      </dgm:t>
    </dgm:pt>
    <dgm:pt modelId="{A846BB5E-487B-425C-AB02-C0D4BC1EE85D}" type="parTrans" cxnId="{56B51AF1-DCD3-4C13-B7A1-240869395962}">
      <dgm:prSet/>
      <dgm:spPr/>
      <dgm:t>
        <a:bodyPr/>
        <a:lstStyle/>
        <a:p>
          <a:endParaRPr lang="en-US"/>
        </a:p>
      </dgm:t>
    </dgm:pt>
    <dgm:pt modelId="{9402EDFF-86C9-478B-B994-9271AE5F5098}" type="sibTrans" cxnId="{56B51AF1-DCD3-4C13-B7A1-240869395962}">
      <dgm:prSet/>
      <dgm:spPr/>
      <dgm:t>
        <a:bodyPr/>
        <a:lstStyle/>
        <a:p>
          <a:endParaRPr lang="en-US"/>
        </a:p>
      </dgm:t>
    </dgm:pt>
    <dgm:pt modelId="{4A33916D-5697-4A94-A058-4B71399ADE18}">
      <dgm:prSet/>
      <dgm:spPr/>
      <dgm:t>
        <a:bodyPr/>
        <a:lstStyle/>
        <a:p>
          <a:pPr>
            <a:defRPr cap="all"/>
          </a:pPr>
          <a:r>
            <a:rPr lang="en-US"/>
            <a:t>Mergers</a:t>
          </a:r>
        </a:p>
      </dgm:t>
    </dgm:pt>
    <dgm:pt modelId="{85D118F8-7B4B-415E-A3BB-A7AE8C8581B5}" type="parTrans" cxnId="{203C4BD4-F1B9-49B8-86E2-4F46D405EC4B}">
      <dgm:prSet/>
      <dgm:spPr/>
      <dgm:t>
        <a:bodyPr/>
        <a:lstStyle/>
        <a:p>
          <a:endParaRPr lang="en-US"/>
        </a:p>
      </dgm:t>
    </dgm:pt>
    <dgm:pt modelId="{B0E6C4FA-9CA1-44C8-9F2C-7F0B0AFD7851}" type="sibTrans" cxnId="{203C4BD4-F1B9-49B8-86E2-4F46D405EC4B}">
      <dgm:prSet/>
      <dgm:spPr/>
      <dgm:t>
        <a:bodyPr/>
        <a:lstStyle/>
        <a:p>
          <a:endParaRPr lang="en-US"/>
        </a:p>
      </dgm:t>
    </dgm:pt>
    <dgm:pt modelId="{AC476C55-642B-4D98-8943-62F3A8C04BF4}">
      <dgm:prSet/>
      <dgm:spPr/>
      <dgm:t>
        <a:bodyPr/>
        <a:lstStyle/>
        <a:p>
          <a:pPr>
            <a:defRPr cap="all"/>
          </a:pPr>
          <a:r>
            <a:rPr lang="en-US"/>
            <a:t>Acquisitions</a:t>
          </a:r>
        </a:p>
      </dgm:t>
    </dgm:pt>
    <dgm:pt modelId="{EE92E609-F3DE-4F48-A849-E4F9BB0A12D8}" type="parTrans" cxnId="{C016476F-0C8F-47C0-9206-3B68CB99C013}">
      <dgm:prSet/>
      <dgm:spPr/>
      <dgm:t>
        <a:bodyPr/>
        <a:lstStyle/>
        <a:p>
          <a:endParaRPr lang="en-US"/>
        </a:p>
      </dgm:t>
    </dgm:pt>
    <dgm:pt modelId="{815B8629-4488-4698-A294-27F50A4F7CB3}" type="sibTrans" cxnId="{C016476F-0C8F-47C0-9206-3B68CB99C013}">
      <dgm:prSet/>
      <dgm:spPr/>
      <dgm:t>
        <a:bodyPr/>
        <a:lstStyle/>
        <a:p>
          <a:endParaRPr lang="en-US"/>
        </a:p>
      </dgm:t>
    </dgm:pt>
    <dgm:pt modelId="{85AFF590-DE38-478E-B453-D72AE4C676A0}">
      <dgm:prSet/>
      <dgm:spPr/>
      <dgm:t>
        <a:bodyPr/>
        <a:lstStyle/>
        <a:p>
          <a:pPr>
            <a:defRPr cap="all"/>
          </a:pPr>
          <a:r>
            <a:rPr lang="en-US" dirty="0"/>
            <a:t>Rapidly Changing Market</a:t>
          </a:r>
        </a:p>
      </dgm:t>
    </dgm:pt>
    <dgm:pt modelId="{3880EE86-92EF-4A4A-8684-24DE90AB292E}" type="parTrans" cxnId="{664245A2-A194-455C-BF24-161168F0B47F}">
      <dgm:prSet/>
      <dgm:spPr/>
      <dgm:t>
        <a:bodyPr/>
        <a:lstStyle/>
        <a:p>
          <a:endParaRPr lang="en-US"/>
        </a:p>
      </dgm:t>
    </dgm:pt>
    <dgm:pt modelId="{95581D31-BFAF-44A0-A767-B0CE86D7E67C}" type="sibTrans" cxnId="{664245A2-A194-455C-BF24-161168F0B47F}">
      <dgm:prSet/>
      <dgm:spPr/>
      <dgm:t>
        <a:bodyPr/>
        <a:lstStyle/>
        <a:p>
          <a:endParaRPr lang="en-US"/>
        </a:p>
      </dgm:t>
    </dgm:pt>
    <dgm:pt modelId="{F778C3B3-DABD-46D4-9249-87028340803A}" type="pres">
      <dgm:prSet presAssocID="{E509C945-3C4A-4121-BBF9-AED773F023C7}" presName="root" presStyleCnt="0">
        <dgm:presLayoutVars>
          <dgm:dir/>
          <dgm:resizeHandles val="exact"/>
        </dgm:presLayoutVars>
      </dgm:prSet>
      <dgm:spPr/>
    </dgm:pt>
    <dgm:pt modelId="{3A31FDAA-ACA1-4960-B12B-5AB58FF0BEC7}" type="pres">
      <dgm:prSet presAssocID="{7C783810-97C2-45A2-ABB0-58FD1F5A4511}" presName="compNode" presStyleCnt="0"/>
      <dgm:spPr/>
    </dgm:pt>
    <dgm:pt modelId="{B01FA725-5F5D-4C26-8362-7B5DC5E72601}" type="pres">
      <dgm:prSet presAssocID="{7C783810-97C2-45A2-ABB0-58FD1F5A4511}" presName="iconBgRect" presStyleLbl="bgShp" presStyleIdx="0" presStyleCnt="4"/>
      <dgm:spPr/>
    </dgm:pt>
    <dgm:pt modelId="{17514747-E354-47CF-9430-A3D1448D67B6}" type="pres">
      <dgm:prSet presAssocID="{7C783810-97C2-45A2-ABB0-58FD1F5A451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ethoscope"/>
        </a:ext>
      </dgm:extLst>
    </dgm:pt>
    <dgm:pt modelId="{03F30063-5E4F-4E51-A201-0E2FA3C44DA5}" type="pres">
      <dgm:prSet presAssocID="{7C783810-97C2-45A2-ABB0-58FD1F5A4511}" presName="spaceRect" presStyleCnt="0"/>
      <dgm:spPr/>
    </dgm:pt>
    <dgm:pt modelId="{D07EFD21-D601-4B9A-8653-A8B27352A037}" type="pres">
      <dgm:prSet presAssocID="{7C783810-97C2-45A2-ABB0-58FD1F5A4511}" presName="textRect" presStyleLbl="revTx" presStyleIdx="0" presStyleCnt="4">
        <dgm:presLayoutVars>
          <dgm:chMax val="1"/>
          <dgm:chPref val="1"/>
        </dgm:presLayoutVars>
      </dgm:prSet>
      <dgm:spPr/>
    </dgm:pt>
    <dgm:pt modelId="{ADE4C354-B9F1-4BD8-A4B4-8526B6480FF8}" type="pres">
      <dgm:prSet presAssocID="{9402EDFF-86C9-478B-B994-9271AE5F5098}" presName="sibTrans" presStyleCnt="0"/>
      <dgm:spPr/>
    </dgm:pt>
    <dgm:pt modelId="{C844995B-4E36-4677-B190-496272DE9A88}" type="pres">
      <dgm:prSet presAssocID="{4A33916D-5697-4A94-A058-4B71399ADE18}" presName="compNode" presStyleCnt="0"/>
      <dgm:spPr/>
    </dgm:pt>
    <dgm:pt modelId="{C9DC0CF3-047F-437B-9E10-65057D5B5132}" type="pres">
      <dgm:prSet presAssocID="{4A33916D-5697-4A94-A058-4B71399ADE18}" presName="iconBgRect" presStyleLbl="bgShp" presStyleIdx="1" presStyleCnt="4"/>
      <dgm:spPr/>
    </dgm:pt>
    <dgm:pt modelId="{771BEDA4-03CC-403E-AD18-640B64910FEE}" type="pres">
      <dgm:prSet presAssocID="{4A33916D-5697-4A94-A058-4B71399ADE1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313EDD2C-B8DC-4739-8C05-835E983F34C6}" type="pres">
      <dgm:prSet presAssocID="{4A33916D-5697-4A94-A058-4B71399ADE18}" presName="spaceRect" presStyleCnt="0"/>
      <dgm:spPr/>
    </dgm:pt>
    <dgm:pt modelId="{B4967EA6-D00F-4CB2-B9E9-9D83A5930C70}" type="pres">
      <dgm:prSet presAssocID="{4A33916D-5697-4A94-A058-4B71399ADE18}" presName="textRect" presStyleLbl="revTx" presStyleIdx="1" presStyleCnt="4">
        <dgm:presLayoutVars>
          <dgm:chMax val="1"/>
          <dgm:chPref val="1"/>
        </dgm:presLayoutVars>
      </dgm:prSet>
      <dgm:spPr/>
    </dgm:pt>
    <dgm:pt modelId="{470A72E8-74BA-4832-A84C-B2EC0004D727}" type="pres">
      <dgm:prSet presAssocID="{B0E6C4FA-9CA1-44C8-9F2C-7F0B0AFD7851}" presName="sibTrans" presStyleCnt="0"/>
      <dgm:spPr/>
    </dgm:pt>
    <dgm:pt modelId="{C7B1954E-3900-4EEA-AEE8-26DB7A90552C}" type="pres">
      <dgm:prSet presAssocID="{AC476C55-642B-4D98-8943-62F3A8C04BF4}" presName="compNode" presStyleCnt="0"/>
      <dgm:spPr/>
    </dgm:pt>
    <dgm:pt modelId="{7EF004E0-CB15-4754-BEB0-927EAE4C72FE}" type="pres">
      <dgm:prSet presAssocID="{AC476C55-642B-4D98-8943-62F3A8C04BF4}" presName="iconBgRect" presStyleLbl="bgShp" presStyleIdx="2" presStyleCnt="4"/>
      <dgm:spPr/>
    </dgm:pt>
    <dgm:pt modelId="{F531742C-856D-43ED-AD60-29B45B885A83}" type="pres">
      <dgm:prSet presAssocID="{AC476C55-642B-4D98-8943-62F3A8C04BF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ity"/>
        </a:ext>
      </dgm:extLst>
    </dgm:pt>
    <dgm:pt modelId="{D3FF58B5-D30E-4750-8150-92918A220C26}" type="pres">
      <dgm:prSet presAssocID="{AC476C55-642B-4D98-8943-62F3A8C04BF4}" presName="spaceRect" presStyleCnt="0"/>
      <dgm:spPr/>
    </dgm:pt>
    <dgm:pt modelId="{AE006D0D-2EDA-459B-ACE5-28007170C433}" type="pres">
      <dgm:prSet presAssocID="{AC476C55-642B-4D98-8943-62F3A8C04BF4}" presName="textRect" presStyleLbl="revTx" presStyleIdx="2" presStyleCnt="4">
        <dgm:presLayoutVars>
          <dgm:chMax val="1"/>
          <dgm:chPref val="1"/>
        </dgm:presLayoutVars>
      </dgm:prSet>
      <dgm:spPr/>
    </dgm:pt>
    <dgm:pt modelId="{5F555DDD-F3D5-474C-A2F2-FFD3E7CB5C9A}" type="pres">
      <dgm:prSet presAssocID="{815B8629-4488-4698-A294-27F50A4F7CB3}" presName="sibTrans" presStyleCnt="0"/>
      <dgm:spPr/>
    </dgm:pt>
    <dgm:pt modelId="{DD7338E6-193D-4425-9363-4A3E4F064938}" type="pres">
      <dgm:prSet presAssocID="{85AFF590-DE38-478E-B453-D72AE4C676A0}" presName="compNode" presStyleCnt="0"/>
      <dgm:spPr/>
    </dgm:pt>
    <dgm:pt modelId="{87302BF7-5303-4978-A586-12E0FF816304}" type="pres">
      <dgm:prSet presAssocID="{85AFF590-DE38-478E-B453-D72AE4C676A0}" presName="iconBgRect" presStyleLbl="bgShp" presStyleIdx="3" presStyleCnt="4"/>
      <dgm:spPr/>
    </dgm:pt>
    <dgm:pt modelId="{94DFA514-0457-44EC-8069-4721BF38ED2A}" type="pres">
      <dgm:prSet presAssocID="{85AFF590-DE38-478E-B453-D72AE4C676A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pward trend"/>
        </a:ext>
      </dgm:extLst>
    </dgm:pt>
    <dgm:pt modelId="{9D110967-A03A-4351-B28D-CA32C0482921}" type="pres">
      <dgm:prSet presAssocID="{85AFF590-DE38-478E-B453-D72AE4C676A0}" presName="spaceRect" presStyleCnt="0"/>
      <dgm:spPr/>
    </dgm:pt>
    <dgm:pt modelId="{884CF83F-51D5-4437-935E-8467F7B985A8}" type="pres">
      <dgm:prSet presAssocID="{85AFF590-DE38-478E-B453-D72AE4C676A0}" presName="textRect" presStyleLbl="revTx" presStyleIdx="3" presStyleCnt="4">
        <dgm:presLayoutVars>
          <dgm:chMax val="1"/>
          <dgm:chPref val="1"/>
        </dgm:presLayoutVars>
      </dgm:prSet>
      <dgm:spPr/>
    </dgm:pt>
  </dgm:ptLst>
  <dgm:cxnLst>
    <dgm:cxn modelId="{2DDB0810-F25F-4045-BCEB-02B482404D77}" type="presOf" srcId="{7C783810-97C2-45A2-ABB0-58FD1F5A4511}" destId="{D07EFD21-D601-4B9A-8653-A8B27352A037}" srcOrd="0" destOrd="0" presId="urn:microsoft.com/office/officeart/2018/5/layout/IconCircleLabelList"/>
    <dgm:cxn modelId="{C016476F-0C8F-47C0-9206-3B68CB99C013}" srcId="{E509C945-3C4A-4121-BBF9-AED773F023C7}" destId="{AC476C55-642B-4D98-8943-62F3A8C04BF4}" srcOrd="2" destOrd="0" parTransId="{EE92E609-F3DE-4F48-A849-E4F9BB0A12D8}" sibTransId="{815B8629-4488-4698-A294-27F50A4F7CB3}"/>
    <dgm:cxn modelId="{C3DEBB78-8F95-4877-AF9D-A589CDC4901D}" type="presOf" srcId="{4A33916D-5697-4A94-A058-4B71399ADE18}" destId="{B4967EA6-D00F-4CB2-B9E9-9D83A5930C70}" srcOrd="0" destOrd="0" presId="urn:microsoft.com/office/officeart/2018/5/layout/IconCircleLabelList"/>
    <dgm:cxn modelId="{664245A2-A194-455C-BF24-161168F0B47F}" srcId="{E509C945-3C4A-4121-BBF9-AED773F023C7}" destId="{85AFF590-DE38-478E-B453-D72AE4C676A0}" srcOrd="3" destOrd="0" parTransId="{3880EE86-92EF-4A4A-8684-24DE90AB292E}" sibTransId="{95581D31-BFAF-44A0-A767-B0CE86D7E67C}"/>
    <dgm:cxn modelId="{609D7CCE-5323-46D0-998B-5425F1BAD26D}" type="presOf" srcId="{E509C945-3C4A-4121-BBF9-AED773F023C7}" destId="{F778C3B3-DABD-46D4-9249-87028340803A}" srcOrd="0" destOrd="0" presId="urn:microsoft.com/office/officeart/2018/5/layout/IconCircleLabelList"/>
    <dgm:cxn modelId="{203C4BD4-F1B9-49B8-86E2-4F46D405EC4B}" srcId="{E509C945-3C4A-4121-BBF9-AED773F023C7}" destId="{4A33916D-5697-4A94-A058-4B71399ADE18}" srcOrd="1" destOrd="0" parTransId="{85D118F8-7B4B-415E-A3BB-A7AE8C8581B5}" sibTransId="{B0E6C4FA-9CA1-44C8-9F2C-7F0B0AFD7851}"/>
    <dgm:cxn modelId="{56B51AF1-DCD3-4C13-B7A1-240869395962}" srcId="{E509C945-3C4A-4121-BBF9-AED773F023C7}" destId="{7C783810-97C2-45A2-ABB0-58FD1F5A4511}" srcOrd="0" destOrd="0" parTransId="{A846BB5E-487B-425C-AB02-C0D4BC1EE85D}" sibTransId="{9402EDFF-86C9-478B-B994-9271AE5F5098}"/>
    <dgm:cxn modelId="{78F36BF1-D847-4098-BE95-8A443037C364}" type="presOf" srcId="{AC476C55-642B-4D98-8943-62F3A8C04BF4}" destId="{AE006D0D-2EDA-459B-ACE5-28007170C433}" srcOrd="0" destOrd="0" presId="urn:microsoft.com/office/officeart/2018/5/layout/IconCircleLabelList"/>
    <dgm:cxn modelId="{46AE8CF6-420A-4A07-9A72-060A4BECABA4}" type="presOf" srcId="{85AFF590-DE38-478E-B453-D72AE4C676A0}" destId="{884CF83F-51D5-4437-935E-8467F7B985A8}" srcOrd="0" destOrd="0" presId="urn:microsoft.com/office/officeart/2018/5/layout/IconCircleLabelList"/>
    <dgm:cxn modelId="{7FDC496A-0C72-4E74-9A23-7204A44DC3FE}" type="presParOf" srcId="{F778C3B3-DABD-46D4-9249-87028340803A}" destId="{3A31FDAA-ACA1-4960-B12B-5AB58FF0BEC7}" srcOrd="0" destOrd="0" presId="urn:microsoft.com/office/officeart/2018/5/layout/IconCircleLabelList"/>
    <dgm:cxn modelId="{643F9F0B-9AE2-4DA7-B39E-8239D8715E48}" type="presParOf" srcId="{3A31FDAA-ACA1-4960-B12B-5AB58FF0BEC7}" destId="{B01FA725-5F5D-4C26-8362-7B5DC5E72601}" srcOrd="0" destOrd="0" presId="urn:microsoft.com/office/officeart/2018/5/layout/IconCircleLabelList"/>
    <dgm:cxn modelId="{E5600EAC-972C-4EC1-A068-FCCD7748F982}" type="presParOf" srcId="{3A31FDAA-ACA1-4960-B12B-5AB58FF0BEC7}" destId="{17514747-E354-47CF-9430-A3D1448D67B6}" srcOrd="1" destOrd="0" presId="urn:microsoft.com/office/officeart/2018/5/layout/IconCircleLabelList"/>
    <dgm:cxn modelId="{AAE27DCC-1FD3-47EB-AB7B-706EB0FA28EC}" type="presParOf" srcId="{3A31FDAA-ACA1-4960-B12B-5AB58FF0BEC7}" destId="{03F30063-5E4F-4E51-A201-0E2FA3C44DA5}" srcOrd="2" destOrd="0" presId="urn:microsoft.com/office/officeart/2018/5/layout/IconCircleLabelList"/>
    <dgm:cxn modelId="{264D426E-8E15-49CE-B1DA-32757CE5439B}" type="presParOf" srcId="{3A31FDAA-ACA1-4960-B12B-5AB58FF0BEC7}" destId="{D07EFD21-D601-4B9A-8653-A8B27352A037}" srcOrd="3" destOrd="0" presId="urn:microsoft.com/office/officeart/2018/5/layout/IconCircleLabelList"/>
    <dgm:cxn modelId="{B43715D4-DAD9-49E6-A4B0-04AEDDBD5853}" type="presParOf" srcId="{F778C3B3-DABD-46D4-9249-87028340803A}" destId="{ADE4C354-B9F1-4BD8-A4B4-8526B6480FF8}" srcOrd="1" destOrd="0" presId="urn:microsoft.com/office/officeart/2018/5/layout/IconCircleLabelList"/>
    <dgm:cxn modelId="{292FB9D0-B11A-4967-8008-C9C0C3D365B2}" type="presParOf" srcId="{F778C3B3-DABD-46D4-9249-87028340803A}" destId="{C844995B-4E36-4677-B190-496272DE9A88}" srcOrd="2" destOrd="0" presId="urn:microsoft.com/office/officeart/2018/5/layout/IconCircleLabelList"/>
    <dgm:cxn modelId="{A07F3AA4-D8B0-4D7B-9B91-29F2E8BF5150}" type="presParOf" srcId="{C844995B-4E36-4677-B190-496272DE9A88}" destId="{C9DC0CF3-047F-437B-9E10-65057D5B5132}" srcOrd="0" destOrd="0" presId="urn:microsoft.com/office/officeart/2018/5/layout/IconCircleLabelList"/>
    <dgm:cxn modelId="{D856FC8E-E34C-4C3E-AE9C-8E053DF700ED}" type="presParOf" srcId="{C844995B-4E36-4677-B190-496272DE9A88}" destId="{771BEDA4-03CC-403E-AD18-640B64910FEE}" srcOrd="1" destOrd="0" presId="urn:microsoft.com/office/officeart/2018/5/layout/IconCircleLabelList"/>
    <dgm:cxn modelId="{445529B8-BC90-4A5E-A293-A262BC25E5CA}" type="presParOf" srcId="{C844995B-4E36-4677-B190-496272DE9A88}" destId="{313EDD2C-B8DC-4739-8C05-835E983F34C6}" srcOrd="2" destOrd="0" presId="urn:microsoft.com/office/officeart/2018/5/layout/IconCircleLabelList"/>
    <dgm:cxn modelId="{0CE9CB75-A54D-452A-B2CF-751C876128E6}" type="presParOf" srcId="{C844995B-4E36-4677-B190-496272DE9A88}" destId="{B4967EA6-D00F-4CB2-B9E9-9D83A5930C70}" srcOrd="3" destOrd="0" presId="urn:microsoft.com/office/officeart/2018/5/layout/IconCircleLabelList"/>
    <dgm:cxn modelId="{922EE6F3-C5F1-4BBF-8726-5AC476042DFA}" type="presParOf" srcId="{F778C3B3-DABD-46D4-9249-87028340803A}" destId="{470A72E8-74BA-4832-A84C-B2EC0004D727}" srcOrd="3" destOrd="0" presId="urn:microsoft.com/office/officeart/2018/5/layout/IconCircleLabelList"/>
    <dgm:cxn modelId="{E3D5826A-5AF4-41CB-B78C-8990B6170E23}" type="presParOf" srcId="{F778C3B3-DABD-46D4-9249-87028340803A}" destId="{C7B1954E-3900-4EEA-AEE8-26DB7A90552C}" srcOrd="4" destOrd="0" presId="urn:microsoft.com/office/officeart/2018/5/layout/IconCircleLabelList"/>
    <dgm:cxn modelId="{EA5FA73B-98FB-4250-8E8E-D02EEF3CDDA4}" type="presParOf" srcId="{C7B1954E-3900-4EEA-AEE8-26DB7A90552C}" destId="{7EF004E0-CB15-4754-BEB0-927EAE4C72FE}" srcOrd="0" destOrd="0" presId="urn:microsoft.com/office/officeart/2018/5/layout/IconCircleLabelList"/>
    <dgm:cxn modelId="{C51DAB24-E502-4BB5-8559-EB37C531F725}" type="presParOf" srcId="{C7B1954E-3900-4EEA-AEE8-26DB7A90552C}" destId="{F531742C-856D-43ED-AD60-29B45B885A83}" srcOrd="1" destOrd="0" presId="urn:microsoft.com/office/officeart/2018/5/layout/IconCircleLabelList"/>
    <dgm:cxn modelId="{2769C783-ECDE-4575-A6F2-E53BBE02FDEE}" type="presParOf" srcId="{C7B1954E-3900-4EEA-AEE8-26DB7A90552C}" destId="{D3FF58B5-D30E-4750-8150-92918A220C26}" srcOrd="2" destOrd="0" presId="urn:microsoft.com/office/officeart/2018/5/layout/IconCircleLabelList"/>
    <dgm:cxn modelId="{A8CD1A70-3E2F-4019-8020-608CC12D2867}" type="presParOf" srcId="{C7B1954E-3900-4EEA-AEE8-26DB7A90552C}" destId="{AE006D0D-2EDA-459B-ACE5-28007170C433}" srcOrd="3" destOrd="0" presId="urn:microsoft.com/office/officeart/2018/5/layout/IconCircleLabelList"/>
    <dgm:cxn modelId="{A2A13562-BA0D-4E2B-BDDB-A4421B8506EA}" type="presParOf" srcId="{F778C3B3-DABD-46D4-9249-87028340803A}" destId="{5F555DDD-F3D5-474C-A2F2-FFD3E7CB5C9A}" srcOrd="5" destOrd="0" presId="urn:microsoft.com/office/officeart/2018/5/layout/IconCircleLabelList"/>
    <dgm:cxn modelId="{5537BE02-091C-4140-A7E4-2943E4BD0A11}" type="presParOf" srcId="{F778C3B3-DABD-46D4-9249-87028340803A}" destId="{DD7338E6-193D-4425-9363-4A3E4F064938}" srcOrd="6" destOrd="0" presId="urn:microsoft.com/office/officeart/2018/5/layout/IconCircleLabelList"/>
    <dgm:cxn modelId="{DF5CE425-535F-4DA5-96D7-5A1CEE559781}" type="presParOf" srcId="{DD7338E6-193D-4425-9363-4A3E4F064938}" destId="{87302BF7-5303-4978-A586-12E0FF816304}" srcOrd="0" destOrd="0" presId="urn:microsoft.com/office/officeart/2018/5/layout/IconCircleLabelList"/>
    <dgm:cxn modelId="{AF045724-5B30-476E-8DDF-E85FC126AD1E}" type="presParOf" srcId="{DD7338E6-193D-4425-9363-4A3E4F064938}" destId="{94DFA514-0457-44EC-8069-4721BF38ED2A}" srcOrd="1" destOrd="0" presId="urn:microsoft.com/office/officeart/2018/5/layout/IconCircleLabelList"/>
    <dgm:cxn modelId="{77043F7E-91E0-40D2-AC10-CCB22CD0F42A}" type="presParOf" srcId="{DD7338E6-193D-4425-9363-4A3E4F064938}" destId="{9D110967-A03A-4351-B28D-CA32C0482921}" srcOrd="2" destOrd="0" presId="urn:microsoft.com/office/officeart/2018/5/layout/IconCircleLabelList"/>
    <dgm:cxn modelId="{3C7F9763-831D-4F24-96BB-C747138127E6}" type="presParOf" srcId="{DD7338E6-193D-4425-9363-4A3E4F064938}" destId="{884CF83F-51D5-4437-935E-8467F7B985A8}"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9EA005-A26F-406E-A64B-8CB5DAE030F6}">
      <dsp:nvSpPr>
        <dsp:cNvPr id="0" name=""/>
        <dsp:cNvSpPr/>
      </dsp:nvSpPr>
      <dsp:spPr>
        <a:xfrm>
          <a:off x="191458" y="149985"/>
          <a:ext cx="800575" cy="8005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25E438-5941-484A-A9B7-8B3BA302C1FB}">
      <dsp:nvSpPr>
        <dsp:cNvPr id="0" name=""/>
        <dsp:cNvSpPr/>
      </dsp:nvSpPr>
      <dsp:spPr>
        <a:xfrm>
          <a:off x="359579" y="318106"/>
          <a:ext cx="464334" cy="46433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4167E8B-E585-40B2-BECE-0BCF07BDD648}">
      <dsp:nvSpPr>
        <dsp:cNvPr id="0" name=""/>
        <dsp:cNvSpPr/>
      </dsp:nvSpPr>
      <dsp:spPr>
        <a:xfrm>
          <a:off x="1163586" y="149985"/>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Structures and Organization</a:t>
          </a:r>
        </a:p>
      </dsp:txBody>
      <dsp:txXfrm>
        <a:off x="1163586" y="149985"/>
        <a:ext cx="1887071" cy="800575"/>
      </dsp:txXfrm>
    </dsp:sp>
    <dsp:sp modelId="{4F485ED2-10A9-4D4D-B8A5-5AC5DE675416}">
      <dsp:nvSpPr>
        <dsp:cNvPr id="0" name=""/>
        <dsp:cNvSpPr/>
      </dsp:nvSpPr>
      <dsp:spPr>
        <a:xfrm>
          <a:off x="3379466" y="149985"/>
          <a:ext cx="800575" cy="8005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AC5598-B4E9-4D3E-A679-7FF83BC38A0D}">
      <dsp:nvSpPr>
        <dsp:cNvPr id="0" name=""/>
        <dsp:cNvSpPr/>
      </dsp:nvSpPr>
      <dsp:spPr>
        <a:xfrm>
          <a:off x="3547587" y="318106"/>
          <a:ext cx="464334" cy="46433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A38FF18-E1F7-490C-A77A-58F9CC090B7F}">
      <dsp:nvSpPr>
        <dsp:cNvPr id="0" name=""/>
        <dsp:cNvSpPr/>
      </dsp:nvSpPr>
      <dsp:spPr>
        <a:xfrm>
          <a:off x="4351594" y="149985"/>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Mission, Vision, and Values</a:t>
          </a:r>
        </a:p>
      </dsp:txBody>
      <dsp:txXfrm>
        <a:off x="4351594" y="149985"/>
        <a:ext cx="1887071" cy="800575"/>
      </dsp:txXfrm>
    </dsp:sp>
    <dsp:sp modelId="{55C6B45F-86F9-47FD-9EC8-0B1E2BFC11E8}">
      <dsp:nvSpPr>
        <dsp:cNvPr id="0" name=""/>
        <dsp:cNvSpPr/>
      </dsp:nvSpPr>
      <dsp:spPr>
        <a:xfrm>
          <a:off x="6567474" y="149985"/>
          <a:ext cx="800575" cy="8005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349E8E-F5E7-4097-B361-28A2BA85B304}">
      <dsp:nvSpPr>
        <dsp:cNvPr id="0" name=""/>
        <dsp:cNvSpPr/>
      </dsp:nvSpPr>
      <dsp:spPr>
        <a:xfrm>
          <a:off x="6735595" y="318106"/>
          <a:ext cx="464334" cy="46433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B8B2CA8-E1B8-4AFA-834E-92C426910950}">
      <dsp:nvSpPr>
        <dsp:cNvPr id="0" name=""/>
        <dsp:cNvSpPr/>
      </dsp:nvSpPr>
      <dsp:spPr>
        <a:xfrm>
          <a:off x="7539602" y="149985"/>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Stakeholder Relationships</a:t>
          </a:r>
        </a:p>
      </dsp:txBody>
      <dsp:txXfrm>
        <a:off x="7539602" y="149985"/>
        <a:ext cx="1887071" cy="800575"/>
      </dsp:txXfrm>
    </dsp:sp>
    <dsp:sp modelId="{722F716C-8967-47B6-9D78-33F74A2DD72C}">
      <dsp:nvSpPr>
        <dsp:cNvPr id="0" name=""/>
        <dsp:cNvSpPr/>
      </dsp:nvSpPr>
      <dsp:spPr>
        <a:xfrm>
          <a:off x="191458" y="1646453"/>
          <a:ext cx="800575" cy="80057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BA84E8-0E45-4947-BCD4-89F992544449}">
      <dsp:nvSpPr>
        <dsp:cNvPr id="0" name=""/>
        <dsp:cNvSpPr/>
      </dsp:nvSpPr>
      <dsp:spPr>
        <a:xfrm>
          <a:off x="359579" y="1814573"/>
          <a:ext cx="464334" cy="46433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266426F-C99F-41C6-9861-AC608855C1AC}">
      <dsp:nvSpPr>
        <dsp:cNvPr id="0" name=""/>
        <dsp:cNvSpPr/>
      </dsp:nvSpPr>
      <dsp:spPr>
        <a:xfrm>
          <a:off x="1163586" y="1646453"/>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Characteristics of Practices</a:t>
          </a:r>
        </a:p>
      </dsp:txBody>
      <dsp:txXfrm>
        <a:off x="1163586" y="1646453"/>
        <a:ext cx="1887071" cy="800575"/>
      </dsp:txXfrm>
    </dsp:sp>
    <dsp:sp modelId="{1C2FC478-17BC-41FA-9054-5283C2707F89}">
      <dsp:nvSpPr>
        <dsp:cNvPr id="0" name=""/>
        <dsp:cNvSpPr/>
      </dsp:nvSpPr>
      <dsp:spPr>
        <a:xfrm>
          <a:off x="3379466" y="1646453"/>
          <a:ext cx="800575" cy="800575"/>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BBC3DC-BC17-475B-814A-45C9A8ACD217}">
      <dsp:nvSpPr>
        <dsp:cNvPr id="0" name=""/>
        <dsp:cNvSpPr/>
      </dsp:nvSpPr>
      <dsp:spPr>
        <a:xfrm>
          <a:off x="3547587" y="1814573"/>
          <a:ext cx="464334" cy="46433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022C553-1305-4453-8EB1-6339D82C824B}">
      <dsp:nvSpPr>
        <dsp:cNvPr id="0" name=""/>
        <dsp:cNvSpPr/>
      </dsp:nvSpPr>
      <dsp:spPr>
        <a:xfrm>
          <a:off x="4351594" y="1646453"/>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Employment vs Affiliation</a:t>
          </a:r>
        </a:p>
      </dsp:txBody>
      <dsp:txXfrm>
        <a:off x="4351594" y="1646453"/>
        <a:ext cx="1887071" cy="800575"/>
      </dsp:txXfrm>
    </dsp:sp>
    <dsp:sp modelId="{BA8C92D5-DB28-400A-884A-66A6FB3DBC80}">
      <dsp:nvSpPr>
        <dsp:cNvPr id="0" name=""/>
        <dsp:cNvSpPr/>
      </dsp:nvSpPr>
      <dsp:spPr>
        <a:xfrm>
          <a:off x="6567474" y="1646453"/>
          <a:ext cx="800575" cy="80057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1B2FEF-3844-44BA-A8D3-34A1BDA135F6}">
      <dsp:nvSpPr>
        <dsp:cNvPr id="0" name=""/>
        <dsp:cNvSpPr/>
      </dsp:nvSpPr>
      <dsp:spPr>
        <a:xfrm>
          <a:off x="6735595" y="1814573"/>
          <a:ext cx="464334" cy="46433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2BCFE86-A278-419D-A844-19FDA849EBDC}">
      <dsp:nvSpPr>
        <dsp:cNvPr id="0" name=""/>
        <dsp:cNvSpPr/>
      </dsp:nvSpPr>
      <dsp:spPr>
        <a:xfrm>
          <a:off x="7539602" y="1646453"/>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Culture &amp; Organization</a:t>
          </a:r>
        </a:p>
      </dsp:txBody>
      <dsp:txXfrm>
        <a:off x="7539602" y="1646453"/>
        <a:ext cx="1887071" cy="800575"/>
      </dsp:txXfrm>
    </dsp:sp>
    <dsp:sp modelId="{74D5FADA-4CC4-4CB1-8F17-F224498BBE9F}">
      <dsp:nvSpPr>
        <dsp:cNvPr id="0" name=""/>
        <dsp:cNvSpPr/>
      </dsp:nvSpPr>
      <dsp:spPr>
        <a:xfrm>
          <a:off x="191458" y="3142920"/>
          <a:ext cx="800575" cy="80057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BF09B2-F2DC-4D5B-B876-0757A733FEF7}">
      <dsp:nvSpPr>
        <dsp:cNvPr id="0" name=""/>
        <dsp:cNvSpPr/>
      </dsp:nvSpPr>
      <dsp:spPr>
        <a:xfrm>
          <a:off x="359579" y="3311041"/>
          <a:ext cx="464334" cy="46433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9CFA06B-2879-4573-AC41-D3A1EDA9DD89}">
      <dsp:nvSpPr>
        <dsp:cNvPr id="0" name=""/>
        <dsp:cNvSpPr/>
      </dsp:nvSpPr>
      <dsp:spPr>
        <a:xfrm>
          <a:off x="1163586" y="3142920"/>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Innovative Practice Models</a:t>
          </a:r>
        </a:p>
      </dsp:txBody>
      <dsp:txXfrm>
        <a:off x="1163586" y="3142920"/>
        <a:ext cx="1887071" cy="800575"/>
      </dsp:txXfrm>
    </dsp:sp>
    <dsp:sp modelId="{61EFDB46-01D2-48C8-89E2-34C3B32AE98E}">
      <dsp:nvSpPr>
        <dsp:cNvPr id="0" name=""/>
        <dsp:cNvSpPr/>
      </dsp:nvSpPr>
      <dsp:spPr>
        <a:xfrm>
          <a:off x="3379466" y="3142920"/>
          <a:ext cx="800575" cy="80057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7572B3-F2C4-4FD8-A2F1-EA2389C61DDD}">
      <dsp:nvSpPr>
        <dsp:cNvPr id="0" name=""/>
        <dsp:cNvSpPr/>
      </dsp:nvSpPr>
      <dsp:spPr>
        <a:xfrm>
          <a:off x="3547587" y="3311041"/>
          <a:ext cx="464334" cy="46433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EFFE6DE-9E4F-48A8-A47A-5CBCFEB56574}">
      <dsp:nvSpPr>
        <dsp:cNvPr id="0" name=""/>
        <dsp:cNvSpPr/>
      </dsp:nvSpPr>
      <dsp:spPr>
        <a:xfrm>
          <a:off x="4351594" y="3142920"/>
          <a:ext cx="1887071" cy="800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kern="1200"/>
            <a:t>Mergers &amp; Acquisitions</a:t>
          </a:r>
        </a:p>
      </dsp:txBody>
      <dsp:txXfrm>
        <a:off x="4351594" y="3142920"/>
        <a:ext cx="1887071" cy="800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F06245-FDE9-45DF-8624-63B5B0E59A58}">
      <dsp:nvSpPr>
        <dsp:cNvPr id="0" name=""/>
        <dsp:cNvSpPr/>
      </dsp:nvSpPr>
      <dsp:spPr>
        <a:xfrm>
          <a:off x="563316" y="539241"/>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1E8162-F3AD-4103-B33C-8BE9CEE4B0AE}">
      <dsp:nvSpPr>
        <dsp:cNvPr id="0" name=""/>
        <dsp:cNvSpPr/>
      </dsp:nvSpPr>
      <dsp:spPr>
        <a:xfrm>
          <a:off x="936253" y="912178"/>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2667EE5-2E6C-4D75-813B-CD34170D309C}">
      <dsp:nvSpPr>
        <dsp:cNvPr id="0" name=""/>
        <dsp:cNvSpPr/>
      </dsp:nvSpPr>
      <dsp:spPr>
        <a:xfrm>
          <a:off x="3910"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a:t>Growth driven by population growth</a:t>
          </a:r>
        </a:p>
      </dsp:txBody>
      <dsp:txXfrm>
        <a:off x="3910" y="2834241"/>
        <a:ext cx="2868750" cy="720000"/>
      </dsp:txXfrm>
    </dsp:sp>
    <dsp:sp modelId="{41E9FCFA-1F26-49E8-80AE-6759897766F2}">
      <dsp:nvSpPr>
        <dsp:cNvPr id="0" name=""/>
        <dsp:cNvSpPr/>
      </dsp:nvSpPr>
      <dsp:spPr>
        <a:xfrm>
          <a:off x="3934097" y="539241"/>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224EDC-8BAC-45E4-B457-66966FDDB09E}">
      <dsp:nvSpPr>
        <dsp:cNvPr id="0" name=""/>
        <dsp:cNvSpPr/>
      </dsp:nvSpPr>
      <dsp:spPr>
        <a:xfrm>
          <a:off x="4307035" y="912178"/>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0A34E2F-EF7D-40EA-8D42-C3CE24B20BC9}">
      <dsp:nvSpPr>
        <dsp:cNvPr id="0" name=""/>
        <dsp:cNvSpPr/>
      </dsp:nvSpPr>
      <dsp:spPr>
        <a:xfrm>
          <a:off x="3374691"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a:t>Growth of integrated medical practice</a:t>
          </a:r>
        </a:p>
      </dsp:txBody>
      <dsp:txXfrm>
        <a:off x="3374691" y="2834241"/>
        <a:ext cx="2868750" cy="720000"/>
      </dsp:txXfrm>
    </dsp:sp>
    <dsp:sp modelId="{ED621212-CCB7-4880-BA8A-FC977C493B1D}">
      <dsp:nvSpPr>
        <dsp:cNvPr id="0" name=""/>
        <dsp:cNvSpPr/>
      </dsp:nvSpPr>
      <dsp:spPr>
        <a:xfrm>
          <a:off x="7304879" y="539241"/>
          <a:ext cx="1749937" cy="17499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BF03F0-B156-4724-8F54-88545EE1C634}">
      <dsp:nvSpPr>
        <dsp:cNvPr id="0" name=""/>
        <dsp:cNvSpPr/>
      </dsp:nvSpPr>
      <dsp:spPr>
        <a:xfrm>
          <a:off x="7677816" y="912178"/>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3BBC82C-F1F5-4F8A-B639-4BDFB095A91D}">
      <dsp:nvSpPr>
        <dsp:cNvPr id="0" name=""/>
        <dsp:cNvSpPr/>
      </dsp:nvSpPr>
      <dsp:spPr>
        <a:xfrm>
          <a:off x="6745472"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a:t>Challenges for Practice Managers</a:t>
          </a:r>
        </a:p>
      </dsp:txBody>
      <dsp:txXfrm>
        <a:off x="6745472" y="2834241"/>
        <a:ext cx="28687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FF0A4-C69E-45E1-B00D-231F202AD7FB}">
      <dsp:nvSpPr>
        <dsp:cNvPr id="0" name=""/>
        <dsp:cNvSpPr/>
      </dsp:nvSpPr>
      <dsp:spPr>
        <a:xfrm>
          <a:off x="563316" y="539241"/>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B4FBEC-A052-49D4-83E7-C48A30811039}">
      <dsp:nvSpPr>
        <dsp:cNvPr id="0" name=""/>
        <dsp:cNvSpPr/>
      </dsp:nvSpPr>
      <dsp:spPr>
        <a:xfrm>
          <a:off x="936253" y="912178"/>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2F8EE7E-0143-4CA3-863D-F2311708FED9}">
      <dsp:nvSpPr>
        <dsp:cNvPr id="0" name=""/>
        <dsp:cNvSpPr/>
      </dsp:nvSpPr>
      <dsp:spPr>
        <a:xfrm>
          <a:off x="3910"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t>Mission</a:t>
          </a:r>
        </a:p>
      </dsp:txBody>
      <dsp:txXfrm>
        <a:off x="3910" y="2834241"/>
        <a:ext cx="2868750" cy="720000"/>
      </dsp:txXfrm>
    </dsp:sp>
    <dsp:sp modelId="{8DD67A59-E692-4FDB-B522-2A6C7396D73B}">
      <dsp:nvSpPr>
        <dsp:cNvPr id="0" name=""/>
        <dsp:cNvSpPr/>
      </dsp:nvSpPr>
      <dsp:spPr>
        <a:xfrm>
          <a:off x="3934097" y="539241"/>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53D1D8-3AD4-4858-9E38-839E5EA7BBE6}">
      <dsp:nvSpPr>
        <dsp:cNvPr id="0" name=""/>
        <dsp:cNvSpPr/>
      </dsp:nvSpPr>
      <dsp:spPr>
        <a:xfrm>
          <a:off x="4307035" y="912178"/>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06F9BAD-B4B1-4463-8B51-7CCE7A17D59E}">
      <dsp:nvSpPr>
        <dsp:cNvPr id="0" name=""/>
        <dsp:cNvSpPr/>
      </dsp:nvSpPr>
      <dsp:spPr>
        <a:xfrm>
          <a:off x="3374691"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t>Vision</a:t>
          </a:r>
        </a:p>
      </dsp:txBody>
      <dsp:txXfrm>
        <a:off x="3374691" y="2834241"/>
        <a:ext cx="2868750" cy="720000"/>
      </dsp:txXfrm>
    </dsp:sp>
    <dsp:sp modelId="{4F28893B-E4CE-4846-ADA3-A272BB21EB63}">
      <dsp:nvSpPr>
        <dsp:cNvPr id="0" name=""/>
        <dsp:cNvSpPr/>
      </dsp:nvSpPr>
      <dsp:spPr>
        <a:xfrm>
          <a:off x="7304879" y="539241"/>
          <a:ext cx="1749937" cy="17499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93BA00-A7E9-4DE3-A5F9-216DA5D93FCA}">
      <dsp:nvSpPr>
        <dsp:cNvPr id="0" name=""/>
        <dsp:cNvSpPr/>
      </dsp:nvSpPr>
      <dsp:spPr>
        <a:xfrm>
          <a:off x="7677816" y="912178"/>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F9D2460-A8F4-47B4-B4E9-7B33585BDCD2}">
      <dsp:nvSpPr>
        <dsp:cNvPr id="0" name=""/>
        <dsp:cNvSpPr/>
      </dsp:nvSpPr>
      <dsp:spPr>
        <a:xfrm>
          <a:off x="6745472"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778000">
            <a:lnSpc>
              <a:spcPct val="100000"/>
            </a:lnSpc>
            <a:spcBef>
              <a:spcPct val="0"/>
            </a:spcBef>
            <a:spcAft>
              <a:spcPct val="35000"/>
            </a:spcAft>
            <a:buNone/>
            <a:defRPr cap="all"/>
          </a:pPr>
          <a:r>
            <a:rPr lang="en-US" sz="4000" kern="1200"/>
            <a:t>Values</a:t>
          </a:r>
        </a:p>
      </dsp:txBody>
      <dsp:txXfrm>
        <a:off x="6745472" y="2834241"/>
        <a:ext cx="286875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1EF946-61A8-442F-9AC3-6381E4F968EE}">
      <dsp:nvSpPr>
        <dsp:cNvPr id="0" name=""/>
        <dsp:cNvSpPr/>
      </dsp:nvSpPr>
      <dsp:spPr>
        <a:xfrm>
          <a:off x="5875653" y="2096944"/>
          <a:ext cx="163627" cy="2050804"/>
        </a:xfrm>
        <a:custGeom>
          <a:avLst/>
          <a:gdLst/>
          <a:ahLst/>
          <a:cxnLst/>
          <a:rect l="0" t="0" r="0" b="0"/>
          <a:pathLst>
            <a:path>
              <a:moveTo>
                <a:pt x="0" y="0"/>
              </a:moveTo>
              <a:lnTo>
                <a:pt x="0" y="2050804"/>
              </a:lnTo>
              <a:lnTo>
                <a:pt x="163627" y="2050804"/>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1A8C71-4125-42E0-9667-FD6CD79CAE1D}">
      <dsp:nvSpPr>
        <dsp:cNvPr id="0" name=""/>
        <dsp:cNvSpPr/>
      </dsp:nvSpPr>
      <dsp:spPr>
        <a:xfrm>
          <a:off x="5875653" y="2096944"/>
          <a:ext cx="163627" cy="1276298"/>
        </a:xfrm>
        <a:custGeom>
          <a:avLst/>
          <a:gdLst/>
          <a:ahLst/>
          <a:cxnLst/>
          <a:rect l="0" t="0" r="0" b="0"/>
          <a:pathLst>
            <a:path>
              <a:moveTo>
                <a:pt x="0" y="0"/>
              </a:moveTo>
              <a:lnTo>
                <a:pt x="0" y="1276298"/>
              </a:lnTo>
              <a:lnTo>
                <a:pt x="163627" y="1276298"/>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742B23-AAD9-4C3F-9815-08DC0F0246C9}">
      <dsp:nvSpPr>
        <dsp:cNvPr id="0" name=""/>
        <dsp:cNvSpPr/>
      </dsp:nvSpPr>
      <dsp:spPr>
        <a:xfrm>
          <a:off x="5875653" y="2096944"/>
          <a:ext cx="163627" cy="501792"/>
        </a:xfrm>
        <a:custGeom>
          <a:avLst/>
          <a:gdLst/>
          <a:ahLst/>
          <a:cxnLst/>
          <a:rect l="0" t="0" r="0" b="0"/>
          <a:pathLst>
            <a:path>
              <a:moveTo>
                <a:pt x="0" y="0"/>
              </a:moveTo>
              <a:lnTo>
                <a:pt x="0" y="501792"/>
              </a:lnTo>
              <a:lnTo>
                <a:pt x="163627" y="501792"/>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B5E0B4-D7B4-4B4B-9770-045C967D2277}">
      <dsp:nvSpPr>
        <dsp:cNvPr id="0" name=""/>
        <dsp:cNvSpPr/>
      </dsp:nvSpPr>
      <dsp:spPr>
        <a:xfrm>
          <a:off x="4992062" y="1322439"/>
          <a:ext cx="1319932" cy="229079"/>
        </a:xfrm>
        <a:custGeom>
          <a:avLst/>
          <a:gdLst/>
          <a:ahLst/>
          <a:cxnLst/>
          <a:rect l="0" t="0" r="0" b="0"/>
          <a:pathLst>
            <a:path>
              <a:moveTo>
                <a:pt x="0" y="0"/>
              </a:moveTo>
              <a:lnTo>
                <a:pt x="0" y="114539"/>
              </a:lnTo>
              <a:lnTo>
                <a:pt x="1319932" y="114539"/>
              </a:lnTo>
              <a:lnTo>
                <a:pt x="1319932" y="229079"/>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07D0BD-A789-43B4-B2B2-E46BBA56A049}">
      <dsp:nvSpPr>
        <dsp:cNvPr id="0" name=""/>
        <dsp:cNvSpPr/>
      </dsp:nvSpPr>
      <dsp:spPr>
        <a:xfrm>
          <a:off x="4555721" y="2096944"/>
          <a:ext cx="163627" cy="2825310"/>
        </a:xfrm>
        <a:custGeom>
          <a:avLst/>
          <a:gdLst/>
          <a:ahLst/>
          <a:cxnLst/>
          <a:rect l="0" t="0" r="0" b="0"/>
          <a:pathLst>
            <a:path>
              <a:moveTo>
                <a:pt x="0" y="0"/>
              </a:moveTo>
              <a:lnTo>
                <a:pt x="0" y="2825310"/>
              </a:lnTo>
              <a:lnTo>
                <a:pt x="163627" y="2825310"/>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C824E7E-0885-4472-9555-2C797060DF7D}">
      <dsp:nvSpPr>
        <dsp:cNvPr id="0" name=""/>
        <dsp:cNvSpPr/>
      </dsp:nvSpPr>
      <dsp:spPr>
        <a:xfrm>
          <a:off x="4555721" y="2096944"/>
          <a:ext cx="163627" cy="2050804"/>
        </a:xfrm>
        <a:custGeom>
          <a:avLst/>
          <a:gdLst/>
          <a:ahLst/>
          <a:cxnLst/>
          <a:rect l="0" t="0" r="0" b="0"/>
          <a:pathLst>
            <a:path>
              <a:moveTo>
                <a:pt x="0" y="0"/>
              </a:moveTo>
              <a:lnTo>
                <a:pt x="0" y="2050804"/>
              </a:lnTo>
              <a:lnTo>
                <a:pt x="163627" y="2050804"/>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D9699A-98CC-43F5-95AC-BDD8270157EE}">
      <dsp:nvSpPr>
        <dsp:cNvPr id="0" name=""/>
        <dsp:cNvSpPr/>
      </dsp:nvSpPr>
      <dsp:spPr>
        <a:xfrm>
          <a:off x="4555721" y="2096944"/>
          <a:ext cx="163627" cy="1276298"/>
        </a:xfrm>
        <a:custGeom>
          <a:avLst/>
          <a:gdLst/>
          <a:ahLst/>
          <a:cxnLst/>
          <a:rect l="0" t="0" r="0" b="0"/>
          <a:pathLst>
            <a:path>
              <a:moveTo>
                <a:pt x="0" y="0"/>
              </a:moveTo>
              <a:lnTo>
                <a:pt x="0" y="1276298"/>
              </a:lnTo>
              <a:lnTo>
                <a:pt x="163627" y="1276298"/>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20DF1D-F8F9-4036-BB55-D1670E166EB5}">
      <dsp:nvSpPr>
        <dsp:cNvPr id="0" name=""/>
        <dsp:cNvSpPr/>
      </dsp:nvSpPr>
      <dsp:spPr>
        <a:xfrm>
          <a:off x="4555721" y="2096944"/>
          <a:ext cx="163627" cy="501792"/>
        </a:xfrm>
        <a:custGeom>
          <a:avLst/>
          <a:gdLst/>
          <a:ahLst/>
          <a:cxnLst/>
          <a:rect l="0" t="0" r="0" b="0"/>
          <a:pathLst>
            <a:path>
              <a:moveTo>
                <a:pt x="0" y="0"/>
              </a:moveTo>
              <a:lnTo>
                <a:pt x="0" y="501792"/>
              </a:lnTo>
              <a:lnTo>
                <a:pt x="163627" y="501792"/>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07CF2FB-6D6E-4EC7-8745-46CC7A76BF22}">
      <dsp:nvSpPr>
        <dsp:cNvPr id="0" name=""/>
        <dsp:cNvSpPr/>
      </dsp:nvSpPr>
      <dsp:spPr>
        <a:xfrm>
          <a:off x="4946342" y="1322439"/>
          <a:ext cx="91440" cy="229079"/>
        </a:xfrm>
        <a:custGeom>
          <a:avLst/>
          <a:gdLst/>
          <a:ahLst/>
          <a:cxnLst/>
          <a:rect l="0" t="0" r="0" b="0"/>
          <a:pathLst>
            <a:path>
              <a:moveTo>
                <a:pt x="45720" y="0"/>
              </a:moveTo>
              <a:lnTo>
                <a:pt x="45720" y="229079"/>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6860F32-D93F-4854-8CB5-878372054DD7}">
      <dsp:nvSpPr>
        <dsp:cNvPr id="0" name=""/>
        <dsp:cNvSpPr/>
      </dsp:nvSpPr>
      <dsp:spPr>
        <a:xfrm>
          <a:off x="3235788" y="2096944"/>
          <a:ext cx="163627" cy="2050804"/>
        </a:xfrm>
        <a:custGeom>
          <a:avLst/>
          <a:gdLst/>
          <a:ahLst/>
          <a:cxnLst/>
          <a:rect l="0" t="0" r="0" b="0"/>
          <a:pathLst>
            <a:path>
              <a:moveTo>
                <a:pt x="0" y="0"/>
              </a:moveTo>
              <a:lnTo>
                <a:pt x="0" y="2050804"/>
              </a:lnTo>
              <a:lnTo>
                <a:pt x="163627" y="2050804"/>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BC6C26-FD29-4B3B-898A-4BE76F570C9F}">
      <dsp:nvSpPr>
        <dsp:cNvPr id="0" name=""/>
        <dsp:cNvSpPr/>
      </dsp:nvSpPr>
      <dsp:spPr>
        <a:xfrm>
          <a:off x="3235788" y="2096944"/>
          <a:ext cx="163627" cy="1276298"/>
        </a:xfrm>
        <a:custGeom>
          <a:avLst/>
          <a:gdLst/>
          <a:ahLst/>
          <a:cxnLst/>
          <a:rect l="0" t="0" r="0" b="0"/>
          <a:pathLst>
            <a:path>
              <a:moveTo>
                <a:pt x="0" y="0"/>
              </a:moveTo>
              <a:lnTo>
                <a:pt x="0" y="1276298"/>
              </a:lnTo>
              <a:lnTo>
                <a:pt x="163627" y="1276298"/>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3AF65E-80E5-432E-922D-70B4DBE655C5}">
      <dsp:nvSpPr>
        <dsp:cNvPr id="0" name=""/>
        <dsp:cNvSpPr/>
      </dsp:nvSpPr>
      <dsp:spPr>
        <a:xfrm>
          <a:off x="3235788" y="2096944"/>
          <a:ext cx="163627" cy="501792"/>
        </a:xfrm>
        <a:custGeom>
          <a:avLst/>
          <a:gdLst/>
          <a:ahLst/>
          <a:cxnLst/>
          <a:rect l="0" t="0" r="0" b="0"/>
          <a:pathLst>
            <a:path>
              <a:moveTo>
                <a:pt x="0" y="0"/>
              </a:moveTo>
              <a:lnTo>
                <a:pt x="0" y="501792"/>
              </a:lnTo>
              <a:lnTo>
                <a:pt x="163627" y="501792"/>
              </a:lnTo>
            </a:path>
          </a:pathLst>
        </a:custGeom>
        <a:noFill/>
        <a:ln w="19050" cap="rnd"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2D8E39-0998-4509-A518-758CAA172272}">
      <dsp:nvSpPr>
        <dsp:cNvPr id="0" name=""/>
        <dsp:cNvSpPr/>
      </dsp:nvSpPr>
      <dsp:spPr>
        <a:xfrm>
          <a:off x="3672129" y="1322439"/>
          <a:ext cx="1319932" cy="229079"/>
        </a:xfrm>
        <a:custGeom>
          <a:avLst/>
          <a:gdLst/>
          <a:ahLst/>
          <a:cxnLst/>
          <a:rect l="0" t="0" r="0" b="0"/>
          <a:pathLst>
            <a:path>
              <a:moveTo>
                <a:pt x="1319932" y="0"/>
              </a:moveTo>
              <a:lnTo>
                <a:pt x="1319932" y="114539"/>
              </a:lnTo>
              <a:lnTo>
                <a:pt x="0" y="114539"/>
              </a:lnTo>
              <a:lnTo>
                <a:pt x="0" y="229079"/>
              </a:lnTo>
            </a:path>
          </a:pathLst>
        </a:custGeom>
        <a:noFill/>
        <a:ln w="19050"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550CF1-A77E-41FD-9FD8-AA0A47BE249C}">
      <dsp:nvSpPr>
        <dsp:cNvPr id="0" name=""/>
        <dsp:cNvSpPr/>
      </dsp:nvSpPr>
      <dsp:spPr>
        <a:xfrm>
          <a:off x="4946342" y="547933"/>
          <a:ext cx="91440" cy="229079"/>
        </a:xfrm>
        <a:custGeom>
          <a:avLst/>
          <a:gdLst/>
          <a:ahLst/>
          <a:cxnLst/>
          <a:rect l="0" t="0" r="0" b="0"/>
          <a:pathLst>
            <a:path>
              <a:moveTo>
                <a:pt x="45720" y="0"/>
              </a:moveTo>
              <a:lnTo>
                <a:pt x="45720" y="229079"/>
              </a:lnTo>
            </a:path>
          </a:pathLst>
        </a:custGeom>
        <a:noFill/>
        <a:ln w="19050"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0BA039-E9CF-4E5E-94FD-73B9282E8ECA}">
      <dsp:nvSpPr>
        <dsp:cNvPr id="0" name=""/>
        <dsp:cNvSpPr/>
      </dsp:nvSpPr>
      <dsp:spPr>
        <a:xfrm>
          <a:off x="4446635" y="2506"/>
          <a:ext cx="1090853" cy="545426"/>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Board</a:t>
          </a:r>
        </a:p>
      </dsp:txBody>
      <dsp:txXfrm>
        <a:off x="4446635" y="2506"/>
        <a:ext cx="1090853" cy="545426"/>
      </dsp:txXfrm>
    </dsp:sp>
    <dsp:sp modelId="{135D4FF0-2CDD-480F-AE1C-EB0CB4324DE4}">
      <dsp:nvSpPr>
        <dsp:cNvPr id="0" name=""/>
        <dsp:cNvSpPr/>
      </dsp:nvSpPr>
      <dsp:spPr>
        <a:xfrm>
          <a:off x="4446635" y="777012"/>
          <a:ext cx="1090853" cy="545426"/>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Executive Staff</a:t>
          </a:r>
        </a:p>
      </dsp:txBody>
      <dsp:txXfrm>
        <a:off x="4446635" y="777012"/>
        <a:ext cx="1090853" cy="545426"/>
      </dsp:txXfrm>
    </dsp:sp>
    <dsp:sp modelId="{B7D95C51-DF6B-4FB6-9947-D5BCB491A20C}">
      <dsp:nvSpPr>
        <dsp:cNvPr id="0" name=""/>
        <dsp:cNvSpPr/>
      </dsp:nvSpPr>
      <dsp:spPr>
        <a:xfrm>
          <a:off x="3126703" y="1551518"/>
          <a:ext cx="1090853" cy="545426"/>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Operations</a:t>
          </a:r>
        </a:p>
      </dsp:txBody>
      <dsp:txXfrm>
        <a:off x="3126703" y="1551518"/>
        <a:ext cx="1090853" cy="545426"/>
      </dsp:txXfrm>
    </dsp:sp>
    <dsp:sp modelId="{F0A07B5A-E897-44FE-8F73-DB9E124FE950}">
      <dsp:nvSpPr>
        <dsp:cNvPr id="0" name=""/>
        <dsp:cNvSpPr/>
      </dsp:nvSpPr>
      <dsp:spPr>
        <a:xfrm>
          <a:off x="3399416" y="2326024"/>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Lab</a:t>
          </a:r>
        </a:p>
      </dsp:txBody>
      <dsp:txXfrm>
        <a:off x="3399416" y="2326024"/>
        <a:ext cx="1090853" cy="545426"/>
      </dsp:txXfrm>
    </dsp:sp>
    <dsp:sp modelId="{71C09726-0601-44EA-B0B1-991549EB1DE5}">
      <dsp:nvSpPr>
        <dsp:cNvPr id="0" name=""/>
        <dsp:cNvSpPr/>
      </dsp:nvSpPr>
      <dsp:spPr>
        <a:xfrm>
          <a:off x="3399416" y="3100530"/>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Imaging</a:t>
          </a:r>
        </a:p>
      </dsp:txBody>
      <dsp:txXfrm>
        <a:off x="3399416" y="3100530"/>
        <a:ext cx="1090853" cy="545426"/>
      </dsp:txXfrm>
    </dsp:sp>
    <dsp:sp modelId="{65EEED1D-1749-4914-A5C3-48A7005CF280}">
      <dsp:nvSpPr>
        <dsp:cNvPr id="0" name=""/>
        <dsp:cNvSpPr/>
      </dsp:nvSpPr>
      <dsp:spPr>
        <a:xfrm>
          <a:off x="3399416" y="3875035"/>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Patient Services</a:t>
          </a:r>
        </a:p>
      </dsp:txBody>
      <dsp:txXfrm>
        <a:off x="3399416" y="3875035"/>
        <a:ext cx="1090853" cy="545426"/>
      </dsp:txXfrm>
    </dsp:sp>
    <dsp:sp modelId="{D42B6B01-F1E8-49D5-B267-C8D996624209}">
      <dsp:nvSpPr>
        <dsp:cNvPr id="0" name=""/>
        <dsp:cNvSpPr/>
      </dsp:nvSpPr>
      <dsp:spPr>
        <a:xfrm>
          <a:off x="4446635" y="1551518"/>
          <a:ext cx="1090853" cy="545426"/>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Internal Functions</a:t>
          </a:r>
        </a:p>
      </dsp:txBody>
      <dsp:txXfrm>
        <a:off x="4446635" y="1551518"/>
        <a:ext cx="1090853" cy="545426"/>
      </dsp:txXfrm>
    </dsp:sp>
    <dsp:sp modelId="{17A7A30A-796F-4177-B6F2-8BE1AC022D20}">
      <dsp:nvSpPr>
        <dsp:cNvPr id="0" name=""/>
        <dsp:cNvSpPr/>
      </dsp:nvSpPr>
      <dsp:spPr>
        <a:xfrm>
          <a:off x="4719349" y="2326024"/>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Financial</a:t>
          </a:r>
        </a:p>
      </dsp:txBody>
      <dsp:txXfrm>
        <a:off x="4719349" y="2326024"/>
        <a:ext cx="1090853" cy="545426"/>
      </dsp:txXfrm>
    </dsp:sp>
    <dsp:sp modelId="{41B8FCE7-CE56-4EE5-82FA-727F65080183}">
      <dsp:nvSpPr>
        <dsp:cNvPr id="0" name=""/>
        <dsp:cNvSpPr/>
      </dsp:nvSpPr>
      <dsp:spPr>
        <a:xfrm>
          <a:off x="4719349" y="3100530"/>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HR</a:t>
          </a:r>
        </a:p>
      </dsp:txBody>
      <dsp:txXfrm>
        <a:off x="4719349" y="3100530"/>
        <a:ext cx="1090853" cy="545426"/>
      </dsp:txXfrm>
    </dsp:sp>
    <dsp:sp modelId="{A553716A-F4F1-40B3-9B45-9704E0AB2100}">
      <dsp:nvSpPr>
        <dsp:cNvPr id="0" name=""/>
        <dsp:cNvSpPr/>
      </dsp:nvSpPr>
      <dsp:spPr>
        <a:xfrm>
          <a:off x="4719349" y="3875035"/>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IT</a:t>
          </a:r>
        </a:p>
      </dsp:txBody>
      <dsp:txXfrm>
        <a:off x="4719349" y="3875035"/>
        <a:ext cx="1090853" cy="545426"/>
      </dsp:txXfrm>
    </dsp:sp>
    <dsp:sp modelId="{FABAC83C-2F61-49BB-9C68-94E6118113A7}">
      <dsp:nvSpPr>
        <dsp:cNvPr id="0" name=""/>
        <dsp:cNvSpPr/>
      </dsp:nvSpPr>
      <dsp:spPr>
        <a:xfrm>
          <a:off x="4719349" y="4649541"/>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Facilities</a:t>
          </a:r>
        </a:p>
      </dsp:txBody>
      <dsp:txXfrm>
        <a:off x="4719349" y="4649541"/>
        <a:ext cx="1090853" cy="545426"/>
      </dsp:txXfrm>
    </dsp:sp>
    <dsp:sp modelId="{F6F01269-838A-49FC-BE59-D43940D699B6}">
      <dsp:nvSpPr>
        <dsp:cNvPr id="0" name=""/>
        <dsp:cNvSpPr/>
      </dsp:nvSpPr>
      <dsp:spPr>
        <a:xfrm>
          <a:off x="5766568" y="1551518"/>
          <a:ext cx="1090853" cy="545426"/>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External Functions</a:t>
          </a:r>
        </a:p>
      </dsp:txBody>
      <dsp:txXfrm>
        <a:off x="5766568" y="1551518"/>
        <a:ext cx="1090853" cy="545426"/>
      </dsp:txXfrm>
    </dsp:sp>
    <dsp:sp modelId="{B540AB65-1A02-4332-98B8-D1B2B3C2DE0F}">
      <dsp:nvSpPr>
        <dsp:cNvPr id="0" name=""/>
        <dsp:cNvSpPr/>
      </dsp:nvSpPr>
      <dsp:spPr>
        <a:xfrm>
          <a:off x="6039281" y="2326024"/>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Marketing</a:t>
          </a:r>
        </a:p>
      </dsp:txBody>
      <dsp:txXfrm>
        <a:off x="6039281" y="2326024"/>
        <a:ext cx="1090853" cy="545426"/>
      </dsp:txXfrm>
    </dsp:sp>
    <dsp:sp modelId="{DB8E0EBC-1E54-4108-8430-4BCECC979FFD}">
      <dsp:nvSpPr>
        <dsp:cNvPr id="0" name=""/>
        <dsp:cNvSpPr/>
      </dsp:nvSpPr>
      <dsp:spPr>
        <a:xfrm>
          <a:off x="6039281" y="3100530"/>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Legal</a:t>
          </a:r>
        </a:p>
      </dsp:txBody>
      <dsp:txXfrm>
        <a:off x="6039281" y="3100530"/>
        <a:ext cx="1090853" cy="545426"/>
      </dsp:txXfrm>
    </dsp:sp>
    <dsp:sp modelId="{629EA527-0E79-4553-B121-FD360CCA524D}">
      <dsp:nvSpPr>
        <dsp:cNvPr id="0" name=""/>
        <dsp:cNvSpPr/>
      </dsp:nvSpPr>
      <dsp:spPr>
        <a:xfrm>
          <a:off x="6039281" y="3875035"/>
          <a:ext cx="1090853" cy="545426"/>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t>Community Services</a:t>
          </a:r>
        </a:p>
      </dsp:txBody>
      <dsp:txXfrm>
        <a:off x="6039281" y="3875035"/>
        <a:ext cx="1090853" cy="5454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943FC-DA37-4399-92A7-67E2249A9FD5}">
      <dsp:nvSpPr>
        <dsp:cNvPr id="0" name=""/>
        <dsp:cNvSpPr/>
      </dsp:nvSpPr>
      <dsp:spPr>
        <a:xfrm>
          <a:off x="563316" y="539241"/>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FB3FEB-F8D5-4A28-8B59-91248B7FB67E}">
      <dsp:nvSpPr>
        <dsp:cNvPr id="0" name=""/>
        <dsp:cNvSpPr/>
      </dsp:nvSpPr>
      <dsp:spPr>
        <a:xfrm>
          <a:off x="936253" y="912178"/>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DDAF187-F394-456F-8BF8-A4F80DA508F2}">
      <dsp:nvSpPr>
        <dsp:cNvPr id="0" name=""/>
        <dsp:cNvSpPr/>
      </dsp:nvSpPr>
      <dsp:spPr>
        <a:xfrm>
          <a:off x="3910"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Solo Practice</a:t>
          </a:r>
        </a:p>
      </dsp:txBody>
      <dsp:txXfrm>
        <a:off x="3910" y="2834241"/>
        <a:ext cx="2868750" cy="720000"/>
      </dsp:txXfrm>
    </dsp:sp>
    <dsp:sp modelId="{76A25D23-0212-45C0-9023-156EAE40A954}">
      <dsp:nvSpPr>
        <dsp:cNvPr id="0" name=""/>
        <dsp:cNvSpPr/>
      </dsp:nvSpPr>
      <dsp:spPr>
        <a:xfrm>
          <a:off x="3934097" y="539241"/>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B47367-6D05-43C6-A656-567B77CE9B42}">
      <dsp:nvSpPr>
        <dsp:cNvPr id="0" name=""/>
        <dsp:cNvSpPr/>
      </dsp:nvSpPr>
      <dsp:spPr>
        <a:xfrm>
          <a:off x="4307035" y="912178"/>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A3F1091-28E3-4FDD-A2C4-982E8C88AEF9}">
      <dsp:nvSpPr>
        <dsp:cNvPr id="0" name=""/>
        <dsp:cNvSpPr/>
      </dsp:nvSpPr>
      <dsp:spPr>
        <a:xfrm>
          <a:off x="3374691"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a:t>Corporation</a:t>
          </a:r>
        </a:p>
      </dsp:txBody>
      <dsp:txXfrm>
        <a:off x="3374691" y="2834241"/>
        <a:ext cx="2868750" cy="720000"/>
      </dsp:txXfrm>
    </dsp:sp>
    <dsp:sp modelId="{57870C6E-08EF-4BF2-9068-B12FF2154070}">
      <dsp:nvSpPr>
        <dsp:cNvPr id="0" name=""/>
        <dsp:cNvSpPr/>
      </dsp:nvSpPr>
      <dsp:spPr>
        <a:xfrm>
          <a:off x="7304879" y="539241"/>
          <a:ext cx="1749937" cy="17499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23F911-192F-4246-8640-7D945991726C}">
      <dsp:nvSpPr>
        <dsp:cNvPr id="0" name=""/>
        <dsp:cNvSpPr/>
      </dsp:nvSpPr>
      <dsp:spPr>
        <a:xfrm>
          <a:off x="7677816" y="912178"/>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E40B747-FCC5-4B58-AE69-74C1A905F99F}">
      <dsp:nvSpPr>
        <dsp:cNvPr id="0" name=""/>
        <dsp:cNvSpPr/>
      </dsp:nvSpPr>
      <dsp:spPr>
        <a:xfrm>
          <a:off x="6745472"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defRPr cap="all"/>
          </a:pPr>
          <a:r>
            <a:rPr lang="en-US" sz="2400" kern="1200" dirty="0"/>
            <a:t>Integrated Health System</a:t>
          </a:r>
        </a:p>
      </dsp:txBody>
      <dsp:txXfrm>
        <a:off x="6745472" y="2834241"/>
        <a:ext cx="28687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F9918-BBFD-4FF3-8D0B-E7ABAE8FAC3D}">
      <dsp:nvSpPr>
        <dsp:cNvPr id="0" name=""/>
        <dsp:cNvSpPr/>
      </dsp:nvSpPr>
      <dsp:spPr>
        <a:xfrm>
          <a:off x="936253" y="1125707"/>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DD52DFF-36AC-47BD-8BAE-AE179E9F81C7}">
      <dsp:nvSpPr>
        <dsp:cNvPr id="0" name=""/>
        <dsp:cNvSpPr/>
      </dsp:nvSpPr>
      <dsp:spPr>
        <a:xfrm>
          <a:off x="3910" y="2208978"/>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US" sz="1900" kern="1200"/>
            <a:t>Employment Agreement</a:t>
          </a:r>
        </a:p>
      </dsp:txBody>
      <dsp:txXfrm>
        <a:off x="3910" y="2208978"/>
        <a:ext cx="2868750" cy="430312"/>
      </dsp:txXfrm>
    </dsp:sp>
    <dsp:sp modelId="{48429CC2-E3B7-4A91-8850-024322CC5CA9}">
      <dsp:nvSpPr>
        <dsp:cNvPr id="0" name=""/>
        <dsp:cNvSpPr/>
      </dsp:nvSpPr>
      <dsp:spPr>
        <a:xfrm>
          <a:off x="3910" y="2676132"/>
          <a:ext cx="2868750" cy="291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Restrictive Covenants</a:t>
          </a:r>
        </a:p>
      </dsp:txBody>
      <dsp:txXfrm>
        <a:off x="3910" y="2676132"/>
        <a:ext cx="2868750" cy="291641"/>
      </dsp:txXfrm>
    </dsp:sp>
    <dsp:sp modelId="{447B120E-92B3-4F8B-BE12-29603C05188C}">
      <dsp:nvSpPr>
        <dsp:cNvPr id="0" name=""/>
        <dsp:cNvSpPr/>
      </dsp:nvSpPr>
      <dsp:spPr>
        <a:xfrm>
          <a:off x="4307035" y="1125707"/>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99F87DE-6C21-4EC3-AB93-D35D799608DC}">
      <dsp:nvSpPr>
        <dsp:cNvPr id="0" name=""/>
        <dsp:cNvSpPr/>
      </dsp:nvSpPr>
      <dsp:spPr>
        <a:xfrm>
          <a:off x="3374691" y="2208978"/>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US" sz="1900" kern="1200"/>
            <a:t>Benefits &amp; Compensation</a:t>
          </a:r>
        </a:p>
      </dsp:txBody>
      <dsp:txXfrm>
        <a:off x="3374691" y="2208978"/>
        <a:ext cx="2868750" cy="430312"/>
      </dsp:txXfrm>
    </dsp:sp>
    <dsp:sp modelId="{A9A1B096-CD75-42D2-A874-69649DEA1A36}">
      <dsp:nvSpPr>
        <dsp:cNvPr id="0" name=""/>
        <dsp:cNvSpPr/>
      </dsp:nvSpPr>
      <dsp:spPr>
        <a:xfrm>
          <a:off x="3374691" y="2676132"/>
          <a:ext cx="2868750" cy="291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Contract Terms</a:t>
          </a:r>
        </a:p>
      </dsp:txBody>
      <dsp:txXfrm>
        <a:off x="3374691" y="2676132"/>
        <a:ext cx="2868750" cy="291641"/>
      </dsp:txXfrm>
    </dsp:sp>
    <dsp:sp modelId="{E428B8B8-8314-4BB6-AA21-A807510C3F86}">
      <dsp:nvSpPr>
        <dsp:cNvPr id="0" name=""/>
        <dsp:cNvSpPr/>
      </dsp:nvSpPr>
      <dsp:spPr>
        <a:xfrm>
          <a:off x="7677816" y="1125707"/>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1EEEAA4-E184-446C-9257-6A323221287D}">
      <dsp:nvSpPr>
        <dsp:cNvPr id="0" name=""/>
        <dsp:cNvSpPr/>
      </dsp:nvSpPr>
      <dsp:spPr>
        <a:xfrm>
          <a:off x="6745472" y="2208978"/>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b="1"/>
          </a:pPr>
          <a:r>
            <a:rPr lang="en-US" sz="1900" kern="1200"/>
            <a:t>Ownership</a:t>
          </a:r>
        </a:p>
      </dsp:txBody>
      <dsp:txXfrm>
        <a:off x="6745472" y="2208978"/>
        <a:ext cx="2868750" cy="430312"/>
      </dsp:txXfrm>
    </dsp:sp>
    <dsp:sp modelId="{8FAC7042-0851-46D8-821D-34BF9489F55B}">
      <dsp:nvSpPr>
        <dsp:cNvPr id="0" name=""/>
        <dsp:cNvSpPr/>
      </dsp:nvSpPr>
      <dsp:spPr>
        <a:xfrm>
          <a:off x="6745472" y="2676132"/>
          <a:ext cx="2868750" cy="2916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dirty="0"/>
            <a:t>Affiliations</a:t>
          </a:r>
        </a:p>
      </dsp:txBody>
      <dsp:txXfrm>
        <a:off x="6745472" y="2676132"/>
        <a:ext cx="2868750" cy="29164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11F37-EE8B-4AC5-ABA3-C971F32A8450}">
      <dsp:nvSpPr>
        <dsp:cNvPr id="0" name=""/>
        <dsp:cNvSpPr/>
      </dsp:nvSpPr>
      <dsp:spPr>
        <a:xfrm>
          <a:off x="333420" y="1035295"/>
          <a:ext cx="1028302" cy="102830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6B4CFA-FB02-4EC1-99A9-173923335DD7}">
      <dsp:nvSpPr>
        <dsp:cNvPr id="0" name=""/>
        <dsp:cNvSpPr/>
      </dsp:nvSpPr>
      <dsp:spPr>
        <a:xfrm>
          <a:off x="552567" y="1254442"/>
          <a:ext cx="590009" cy="5900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A36B167-18BD-4A06-8395-3B3932F5D6B4}">
      <dsp:nvSpPr>
        <dsp:cNvPr id="0" name=""/>
        <dsp:cNvSpPr/>
      </dsp:nvSpPr>
      <dsp:spPr>
        <a:xfrm>
          <a:off x="4701" y="2383889"/>
          <a:ext cx="1685742" cy="674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Organizational Structure &amp; Governance</a:t>
          </a:r>
        </a:p>
      </dsp:txBody>
      <dsp:txXfrm>
        <a:off x="4701" y="2383889"/>
        <a:ext cx="1685742" cy="674296"/>
      </dsp:txXfrm>
    </dsp:sp>
    <dsp:sp modelId="{5ABE544A-38B4-4198-B80A-E0A81C523875}">
      <dsp:nvSpPr>
        <dsp:cNvPr id="0" name=""/>
        <dsp:cNvSpPr/>
      </dsp:nvSpPr>
      <dsp:spPr>
        <a:xfrm>
          <a:off x="2314168" y="1035295"/>
          <a:ext cx="1028302" cy="102830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474E29-96A5-4DFD-AE5F-9A4A4B7D0F9D}">
      <dsp:nvSpPr>
        <dsp:cNvPr id="0" name=""/>
        <dsp:cNvSpPr/>
      </dsp:nvSpPr>
      <dsp:spPr>
        <a:xfrm>
          <a:off x="2533314" y="1254442"/>
          <a:ext cx="590009" cy="5900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1BD8A95-0156-42FD-8E60-828DF1203C38}">
      <dsp:nvSpPr>
        <dsp:cNvPr id="0" name=""/>
        <dsp:cNvSpPr/>
      </dsp:nvSpPr>
      <dsp:spPr>
        <a:xfrm>
          <a:off x="1985448" y="2383889"/>
          <a:ext cx="1685742" cy="674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Mission, Vision, Values, Goals, Tasks, and Incentives</a:t>
          </a:r>
        </a:p>
      </dsp:txBody>
      <dsp:txXfrm>
        <a:off x="1985448" y="2383889"/>
        <a:ext cx="1685742" cy="674296"/>
      </dsp:txXfrm>
    </dsp:sp>
    <dsp:sp modelId="{99F93448-BB91-4B8D-A880-C15D51A4E1F0}">
      <dsp:nvSpPr>
        <dsp:cNvPr id="0" name=""/>
        <dsp:cNvSpPr/>
      </dsp:nvSpPr>
      <dsp:spPr>
        <a:xfrm>
          <a:off x="4294915" y="1035295"/>
          <a:ext cx="1028302" cy="102830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77BEF8-D901-4DF8-A0B5-7B53A256C9CA}">
      <dsp:nvSpPr>
        <dsp:cNvPr id="0" name=""/>
        <dsp:cNvSpPr/>
      </dsp:nvSpPr>
      <dsp:spPr>
        <a:xfrm>
          <a:off x="4514061" y="1254442"/>
          <a:ext cx="590009" cy="5900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90F67C9-DA35-4B5D-808E-42EE2FDDECEF}">
      <dsp:nvSpPr>
        <dsp:cNvPr id="0" name=""/>
        <dsp:cNvSpPr/>
      </dsp:nvSpPr>
      <dsp:spPr>
        <a:xfrm>
          <a:off x="3966195" y="2383889"/>
          <a:ext cx="1685742" cy="674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Performance and Expectations of People</a:t>
          </a:r>
        </a:p>
      </dsp:txBody>
      <dsp:txXfrm>
        <a:off x="3966195" y="2383889"/>
        <a:ext cx="1685742" cy="674296"/>
      </dsp:txXfrm>
    </dsp:sp>
    <dsp:sp modelId="{D5295E1F-A443-4D08-94D6-24EAD1395623}">
      <dsp:nvSpPr>
        <dsp:cNvPr id="0" name=""/>
        <dsp:cNvSpPr/>
      </dsp:nvSpPr>
      <dsp:spPr>
        <a:xfrm>
          <a:off x="6275662" y="1035295"/>
          <a:ext cx="1028302" cy="102830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2D29CD-9F2A-4D80-90E9-B1B8E309D42B}">
      <dsp:nvSpPr>
        <dsp:cNvPr id="0" name=""/>
        <dsp:cNvSpPr/>
      </dsp:nvSpPr>
      <dsp:spPr>
        <a:xfrm>
          <a:off x="6494808" y="1254442"/>
          <a:ext cx="590009" cy="5900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3157D89-4459-4A49-AFFD-12AC0C7CA213}">
      <dsp:nvSpPr>
        <dsp:cNvPr id="0" name=""/>
        <dsp:cNvSpPr/>
      </dsp:nvSpPr>
      <dsp:spPr>
        <a:xfrm>
          <a:off x="5946942" y="2383889"/>
          <a:ext cx="1685742" cy="674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Information Systems and Other Operational Infrastructure</a:t>
          </a:r>
        </a:p>
      </dsp:txBody>
      <dsp:txXfrm>
        <a:off x="5946942" y="2383889"/>
        <a:ext cx="1685742" cy="674296"/>
      </dsp:txXfrm>
    </dsp:sp>
    <dsp:sp modelId="{B60CCF6F-2B3A-43C5-8DBC-0768664F48C7}">
      <dsp:nvSpPr>
        <dsp:cNvPr id="0" name=""/>
        <dsp:cNvSpPr/>
      </dsp:nvSpPr>
      <dsp:spPr>
        <a:xfrm>
          <a:off x="8256409" y="1035295"/>
          <a:ext cx="1028302" cy="102830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F4BD6A3-273B-4EE0-96DD-5D7733308B08}">
      <dsp:nvSpPr>
        <dsp:cNvPr id="0" name=""/>
        <dsp:cNvSpPr/>
      </dsp:nvSpPr>
      <dsp:spPr>
        <a:xfrm>
          <a:off x="8475555" y="1254442"/>
          <a:ext cx="590009" cy="59000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CA023B2-C945-4DCF-AD6E-250C63F8FDF9}">
      <dsp:nvSpPr>
        <dsp:cNvPr id="0" name=""/>
        <dsp:cNvSpPr/>
      </dsp:nvSpPr>
      <dsp:spPr>
        <a:xfrm>
          <a:off x="7927689" y="2383889"/>
          <a:ext cx="1685742" cy="674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Policies and Procedures</a:t>
          </a:r>
        </a:p>
      </dsp:txBody>
      <dsp:txXfrm>
        <a:off x="7927689" y="2383889"/>
        <a:ext cx="1685742" cy="6742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4CCE3-7B28-4BEC-8228-1771602F5309}">
      <dsp:nvSpPr>
        <dsp:cNvPr id="0" name=""/>
        <dsp:cNvSpPr/>
      </dsp:nvSpPr>
      <dsp:spPr>
        <a:xfrm>
          <a:off x="563316" y="539241"/>
          <a:ext cx="1749937" cy="17499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161ECB-4D4A-4D24-84D0-131FD4EEE8AE}">
      <dsp:nvSpPr>
        <dsp:cNvPr id="0" name=""/>
        <dsp:cNvSpPr/>
      </dsp:nvSpPr>
      <dsp:spPr>
        <a:xfrm>
          <a:off x="936253" y="912178"/>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049EBE8-EC04-452C-9555-FAF636A91E11}">
      <dsp:nvSpPr>
        <dsp:cNvPr id="0" name=""/>
        <dsp:cNvSpPr/>
      </dsp:nvSpPr>
      <dsp:spPr>
        <a:xfrm>
          <a:off x="3910"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Accountable Care Organizations</a:t>
          </a:r>
        </a:p>
      </dsp:txBody>
      <dsp:txXfrm>
        <a:off x="3910" y="2834241"/>
        <a:ext cx="2868750" cy="720000"/>
      </dsp:txXfrm>
    </dsp:sp>
    <dsp:sp modelId="{FDE0FD38-40D9-4B3D-A816-B7DBAECD3B74}">
      <dsp:nvSpPr>
        <dsp:cNvPr id="0" name=""/>
        <dsp:cNvSpPr/>
      </dsp:nvSpPr>
      <dsp:spPr>
        <a:xfrm>
          <a:off x="3934097" y="539241"/>
          <a:ext cx="1749937" cy="17499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3F5E8D-31EA-4C83-A7FF-56521EBBD1EB}">
      <dsp:nvSpPr>
        <dsp:cNvPr id="0" name=""/>
        <dsp:cNvSpPr/>
      </dsp:nvSpPr>
      <dsp:spPr>
        <a:xfrm>
          <a:off x="4307035" y="912178"/>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483E1C6-3079-47C9-A17D-BAA1A98B6E01}">
      <dsp:nvSpPr>
        <dsp:cNvPr id="0" name=""/>
        <dsp:cNvSpPr/>
      </dsp:nvSpPr>
      <dsp:spPr>
        <a:xfrm>
          <a:off x="3374691"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Patient Centered Medical Homes</a:t>
          </a:r>
        </a:p>
      </dsp:txBody>
      <dsp:txXfrm>
        <a:off x="3374691" y="2834241"/>
        <a:ext cx="2868750" cy="720000"/>
      </dsp:txXfrm>
    </dsp:sp>
    <dsp:sp modelId="{97F21B17-8F38-479D-8FAD-9E7412D9D035}">
      <dsp:nvSpPr>
        <dsp:cNvPr id="0" name=""/>
        <dsp:cNvSpPr/>
      </dsp:nvSpPr>
      <dsp:spPr>
        <a:xfrm>
          <a:off x="7304879" y="539241"/>
          <a:ext cx="1749937" cy="17499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407BA2-3BE4-49D7-B627-3550321011EE}">
      <dsp:nvSpPr>
        <dsp:cNvPr id="0" name=""/>
        <dsp:cNvSpPr/>
      </dsp:nvSpPr>
      <dsp:spPr>
        <a:xfrm>
          <a:off x="7677816" y="912178"/>
          <a:ext cx="1004062" cy="100406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71F94A3-B173-4754-87D0-DD8501377246}">
      <dsp:nvSpPr>
        <dsp:cNvPr id="0" name=""/>
        <dsp:cNvSpPr/>
      </dsp:nvSpPr>
      <dsp:spPr>
        <a:xfrm>
          <a:off x="6745472" y="2834241"/>
          <a:ext cx="2868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Integrated Delivery Systems</a:t>
          </a:r>
        </a:p>
      </dsp:txBody>
      <dsp:txXfrm>
        <a:off x="6745472" y="2834241"/>
        <a:ext cx="2868750" cy="720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FA725-5F5D-4C26-8362-7B5DC5E72601}">
      <dsp:nvSpPr>
        <dsp:cNvPr id="0" name=""/>
        <dsp:cNvSpPr/>
      </dsp:nvSpPr>
      <dsp:spPr>
        <a:xfrm>
          <a:off x="582441" y="869014"/>
          <a:ext cx="1247033" cy="124703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514747-E354-47CF-9430-A3D1448D67B6}">
      <dsp:nvSpPr>
        <dsp:cNvPr id="0" name=""/>
        <dsp:cNvSpPr/>
      </dsp:nvSpPr>
      <dsp:spPr>
        <a:xfrm>
          <a:off x="848202" y="1134775"/>
          <a:ext cx="715510" cy="71551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07EFD21-D601-4B9A-8653-A8B27352A037}">
      <dsp:nvSpPr>
        <dsp:cNvPr id="0" name=""/>
        <dsp:cNvSpPr/>
      </dsp:nvSpPr>
      <dsp:spPr>
        <a:xfrm>
          <a:off x="183800" y="2504467"/>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a:t>Growth of Medical Practices</a:t>
          </a:r>
        </a:p>
      </dsp:txBody>
      <dsp:txXfrm>
        <a:off x="183800" y="2504467"/>
        <a:ext cx="2044316" cy="720000"/>
      </dsp:txXfrm>
    </dsp:sp>
    <dsp:sp modelId="{C9DC0CF3-047F-437B-9E10-65057D5B5132}">
      <dsp:nvSpPr>
        <dsp:cNvPr id="0" name=""/>
        <dsp:cNvSpPr/>
      </dsp:nvSpPr>
      <dsp:spPr>
        <a:xfrm>
          <a:off x="2984513" y="869014"/>
          <a:ext cx="1247033" cy="124703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1BEDA4-03CC-403E-AD18-640B64910FEE}">
      <dsp:nvSpPr>
        <dsp:cNvPr id="0" name=""/>
        <dsp:cNvSpPr/>
      </dsp:nvSpPr>
      <dsp:spPr>
        <a:xfrm>
          <a:off x="3250275" y="1134775"/>
          <a:ext cx="715510" cy="71551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4967EA6-D00F-4CB2-B9E9-9D83A5930C70}">
      <dsp:nvSpPr>
        <dsp:cNvPr id="0" name=""/>
        <dsp:cNvSpPr/>
      </dsp:nvSpPr>
      <dsp:spPr>
        <a:xfrm>
          <a:off x="2585872" y="2504467"/>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a:t>Mergers</a:t>
          </a:r>
        </a:p>
      </dsp:txBody>
      <dsp:txXfrm>
        <a:off x="2585872" y="2504467"/>
        <a:ext cx="2044316" cy="720000"/>
      </dsp:txXfrm>
    </dsp:sp>
    <dsp:sp modelId="{7EF004E0-CB15-4754-BEB0-927EAE4C72FE}">
      <dsp:nvSpPr>
        <dsp:cNvPr id="0" name=""/>
        <dsp:cNvSpPr/>
      </dsp:nvSpPr>
      <dsp:spPr>
        <a:xfrm>
          <a:off x="5386585" y="869014"/>
          <a:ext cx="1247033" cy="124703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31742C-856D-43ED-AD60-29B45B885A83}">
      <dsp:nvSpPr>
        <dsp:cNvPr id="0" name=""/>
        <dsp:cNvSpPr/>
      </dsp:nvSpPr>
      <dsp:spPr>
        <a:xfrm>
          <a:off x="5652347" y="1134775"/>
          <a:ext cx="715510" cy="71551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E006D0D-2EDA-459B-ACE5-28007170C433}">
      <dsp:nvSpPr>
        <dsp:cNvPr id="0" name=""/>
        <dsp:cNvSpPr/>
      </dsp:nvSpPr>
      <dsp:spPr>
        <a:xfrm>
          <a:off x="4987944" y="2504467"/>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a:t>Acquisitions</a:t>
          </a:r>
        </a:p>
      </dsp:txBody>
      <dsp:txXfrm>
        <a:off x="4987944" y="2504467"/>
        <a:ext cx="2044316" cy="720000"/>
      </dsp:txXfrm>
    </dsp:sp>
    <dsp:sp modelId="{87302BF7-5303-4978-A586-12E0FF816304}">
      <dsp:nvSpPr>
        <dsp:cNvPr id="0" name=""/>
        <dsp:cNvSpPr/>
      </dsp:nvSpPr>
      <dsp:spPr>
        <a:xfrm>
          <a:off x="7788658" y="869014"/>
          <a:ext cx="1247033" cy="124703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DFA514-0457-44EC-8069-4721BF38ED2A}">
      <dsp:nvSpPr>
        <dsp:cNvPr id="0" name=""/>
        <dsp:cNvSpPr/>
      </dsp:nvSpPr>
      <dsp:spPr>
        <a:xfrm>
          <a:off x="8054419" y="1134775"/>
          <a:ext cx="715510" cy="71551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84CF83F-51D5-4437-935E-8467F7B985A8}">
      <dsp:nvSpPr>
        <dsp:cNvPr id="0" name=""/>
        <dsp:cNvSpPr/>
      </dsp:nvSpPr>
      <dsp:spPr>
        <a:xfrm>
          <a:off x="7390016" y="2504467"/>
          <a:ext cx="20443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dirty="0"/>
            <a:t>Rapidly Changing Market</a:t>
          </a:r>
        </a:p>
      </dsp:txBody>
      <dsp:txXfrm>
        <a:off x="7390016" y="2504467"/>
        <a:ext cx="2044316"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896129-75F5-1748-9EF3-EF39D27EE517}" type="datetimeFigureOut">
              <a:rPr lang="en-US" smtClean="0"/>
              <a:t>9/8/19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E0C9DB-F8C5-7248-8C84-0BB0816FB84D}" type="slidenum">
              <a:rPr lang="en-US" smtClean="0"/>
              <a:t>‹#›</a:t>
            </a:fld>
            <a:endParaRPr lang="en-US"/>
          </a:p>
        </p:txBody>
      </p:sp>
    </p:spTree>
    <p:extLst>
      <p:ext uri="{BB962C8B-B14F-4D97-AF65-F5344CB8AC3E}">
        <p14:creationId xmlns:p14="http://schemas.microsoft.com/office/powerpoint/2010/main" val="4188117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healthcare portion of the US economy continues to increase due to population growth, the aging population, and other factors. This continued growth is one reason the US healthcare system needs transformation and reform. Medical practice play an increasingly important role in this transformation as practices become integrated into the overall delivery system.  As such, reform cannot occur without physician involvement. Integrated practices are those that are part of other organizations.  Multispecialty practices are growing, with the share of physicians in multispecialty practices having increased to 25% from 22.1% in previous years.</a:t>
            </a:r>
          </a:p>
          <a:p>
            <a:endParaRPr lang="en-US" dirty="0"/>
          </a:p>
          <a:p>
            <a:r>
              <a:rPr lang="en-US" dirty="0"/>
              <a:t>These shifts bring new challenges for practice managers related to competitive pressures and the complexity of managing a large medical practice. Before one can begin to address these challenges, one must understand the medical practice in the overall context of the healthcare system. The medical practice plays a pivotal role in the US healthcare system because it provides continuity in the delivery of healthcare. </a:t>
            </a:r>
          </a:p>
          <a:p>
            <a:endParaRPr lang="en-US" dirty="0"/>
          </a:p>
          <a:p>
            <a:r>
              <a:rPr lang="en-US" dirty="0"/>
              <a:t>Before</a:t>
            </a:r>
            <a:r>
              <a:rPr lang="en-US" baseline="0" dirty="0"/>
              <a:t> one can begin to address these challenges, one must understand the medical practice in the context of the overall health care system. Exhibit 2.1 in your textbook illustrates the pivotal role that the medical practice plays in the health system. </a:t>
            </a:r>
            <a:endParaRPr lang="en-US" dirty="0"/>
          </a:p>
        </p:txBody>
      </p:sp>
      <p:sp>
        <p:nvSpPr>
          <p:cNvPr id="4" name="Slide Number Placeholder 3"/>
          <p:cNvSpPr>
            <a:spLocks noGrp="1"/>
          </p:cNvSpPr>
          <p:nvPr>
            <p:ph type="sldNum" sz="quarter" idx="5"/>
          </p:nvPr>
        </p:nvSpPr>
        <p:spPr/>
        <p:txBody>
          <a:bodyPr/>
          <a:lstStyle/>
          <a:p>
            <a:fld id="{42E0C9DB-F8C5-7248-8C84-0BB0816FB84D}" type="slidenum">
              <a:rPr lang="en-US" smtClean="0"/>
              <a:t>3</a:t>
            </a:fld>
            <a:endParaRPr lang="en-US"/>
          </a:p>
        </p:txBody>
      </p:sp>
    </p:spTree>
    <p:extLst>
      <p:ext uri="{BB962C8B-B14F-4D97-AF65-F5344CB8AC3E}">
        <p14:creationId xmlns:p14="http://schemas.microsoft.com/office/powerpoint/2010/main" val="3749577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fundamental aspect of any organization, including</a:t>
            </a:r>
            <a:r>
              <a:rPr lang="en-US" baseline="0" dirty="0"/>
              <a:t> medical practice, is its governing framework. This framework includes the board of directors or trustees and senior management. As illustrated in exhibit 2.2 in your textbook, governance is guided by an organizational mission, vision, and values. The philosophical foundation provides a basis for strategic planning, which is a means of creating the goals and operational objectives of the medical practice. All aspects of decision making by the practice should be guided by the mission, vision, and values of the practice. </a:t>
            </a:r>
          </a:p>
          <a:p>
            <a:endParaRPr lang="en-US" baseline="0" dirty="0"/>
          </a:p>
          <a:p>
            <a:r>
              <a:rPr lang="en-US" baseline="0" dirty="0"/>
              <a:t>The </a:t>
            </a:r>
            <a:r>
              <a:rPr lang="en-US" b="1" baseline="0" dirty="0"/>
              <a:t>mission</a:t>
            </a:r>
            <a:r>
              <a:rPr lang="en-US" baseline="0" dirty="0"/>
              <a:t> of the organization is the reason for organizational existence. The mission statement describes the overall organizational purpose and intent. </a:t>
            </a:r>
          </a:p>
          <a:p>
            <a:endParaRPr lang="en-US" baseline="0" dirty="0"/>
          </a:p>
          <a:p>
            <a:r>
              <a:rPr lang="en-US" baseline="0" dirty="0"/>
              <a:t>The </a:t>
            </a:r>
            <a:r>
              <a:rPr lang="en-US" b="1" baseline="0" dirty="0"/>
              <a:t>vision</a:t>
            </a:r>
            <a:r>
              <a:rPr lang="en-US" baseline="0" dirty="0"/>
              <a:t> of the organization describes the future state desired by the organization if the mission statement is achieved. </a:t>
            </a:r>
          </a:p>
          <a:p>
            <a:endParaRPr lang="en-US" baseline="0" dirty="0"/>
          </a:p>
          <a:p>
            <a:r>
              <a:rPr lang="en-US" baseline="0" dirty="0"/>
              <a:t>The </a:t>
            </a:r>
            <a:r>
              <a:rPr lang="en-US" b="1" baseline="0" dirty="0"/>
              <a:t>values</a:t>
            </a:r>
            <a:r>
              <a:rPr lang="en-US" baseline="0" dirty="0"/>
              <a:t> of an organization indicate the beliefs that the organization holds most dear and how the organization behaves as an entity adhering to those values. </a:t>
            </a:r>
            <a:endParaRPr lang="en-US" dirty="0"/>
          </a:p>
        </p:txBody>
      </p:sp>
      <p:sp>
        <p:nvSpPr>
          <p:cNvPr id="4" name="Slide Number Placeholder 3"/>
          <p:cNvSpPr>
            <a:spLocks noGrp="1"/>
          </p:cNvSpPr>
          <p:nvPr>
            <p:ph type="sldNum" sz="quarter" idx="10"/>
          </p:nvPr>
        </p:nvSpPr>
        <p:spPr/>
        <p:txBody>
          <a:bodyPr/>
          <a:lstStyle/>
          <a:p>
            <a:fld id="{42E0C9DB-F8C5-7248-8C84-0BB0816FB84D}" type="slidenum">
              <a:rPr lang="en-US" smtClean="0"/>
              <a:t>4</a:t>
            </a:fld>
            <a:endParaRPr lang="en-US"/>
          </a:p>
        </p:txBody>
      </p:sp>
    </p:spTree>
    <p:extLst>
      <p:ext uri="{BB962C8B-B14F-4D97-AF65-F5344CB8AC3E}">
        <p14:creationId xmlns:p14="http://schemas.microsoft.com/office/powerpoint/2010/main" val="3756164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Medical</a:t>
            </a:r>
            <a:r>
              <a:rPr lang="en-US" baseline="0" dirty="0"/>
              <a:t> practices have many stakeholders – both internal and external to the organization. An effective medical practice is conscious of all these relationships and carefully engages with them to carry out the organization’s mission. The practice manager and all other practice leaders must understand the needs and concerns of all these constituencies and are critical conduits who must translate the input of the governing body and external stakeholders to the operational units of the practice (see Exhibit 2.3).</a:t>
            </a:r>
          </a:p>
          <a:p>
            <a:endParaRPr lang="en-US" baseline="0" dirty="0"/>
          </a:p>
          <a:p>
            <a:r>
              <a:rPr lang="en-US" baseline="0" dirty="0"/>
              <a:t>The functional structure of a medical practice is illustrated above. It demonstrates the relationship between operational aspects of the practice and the internal &amp; external functions that support practice operations and engage with the external environment. </a:t>
            </a:r>
          </a:p>
          <a:p>
            <a:endParaRPr lang="en-US" baseline="0" dirty="0"/>
          </a:p>
          <a:p>
            <a:r>
              <a:rPr lang="en-US" baseline="0" dirty="0"/>
              <a:t>Practices are organized in a wide range of forms: from small, individual, or solo practice to a large, highly organized practice. The larger the practice organization, the more structured, complex, and integrated it will be (see Exhibit 2.5). The degree to which a practice is integrated ranges from virtually no integration, as with the solo practice, to moderate integration, such as a group practice, which may include many providers and numerous specialties, to a fully integrated practices that is wholly owned by a subsidiary of a health care delivery system or ACO. </a:t>
            </a:r>
          </a:p>
          <a:p>
            <a:endParaRPr lang="en-US" baseline="0" dirty="0"/>
          </a:p>
          <a:p>
            <a:r>
              <a:rPr lang="en-US" baseline="0" dirty="0"/>
              <a:t>Integration of medical practices is discussed in terms of two dimension. First is the issue of integrating business and administrative services, such as billing and marketing. Second is the issue of clinical services integration. </a:t>
            </a:r>
          </a:p>
          <a:p>
            <a:endParaRPr lang="en-US" baseline="0" dirty="0"/>
          </a:p>
          <a:p>
            <a:r>
              <a:rPr lang="en-US" baseline="0" dirty="0"/>
              <a:t>Two key characteristics of multispecialty group practices include that they are highly integrated, with a common governance and leadership or management structure. They have a highly developed corporate system for managing finances and ensuring compliance with regulatory agencies. They differ greatly in operation and governance from solo practices, which are largely overseen by the practitioner who owns the practice. </a:t>
            </a:r>
          </a:p>
          <a:p>
            <a:endParaRPr lang="en-US" baseline="0" dirty="0"/>
          </a:p>
          <a:p>
            <a:r>
              <a:rPr lang="en-US" baseline="0" dirty="0"/>
              <a:t>Practices may choose to integrate for a number of reasons. The most prevalent is due to the economies of scale that is achieved by pooling resources to carry out the necessary functions that support the operations of the medical practice. One of the most important economies of scale to medical practices is the ability to manage the complex aspects of today’s practice, including finances, the regulatory environment, and the increasing need for the practice to respond to the changing health care environment.  </a:t>
            </a:r>
          </a:p>
        </p:txBody>
      </p:sp>
      <p:sp>
        <p:nvSpPr>
          <p:cNvPr id="4" name="Slide Number Placeholder 3"/>
          <p:cNvSpPr>
            <a:spLocks noGrp="1"/>
          </p:cNvSpPr>
          <p:nvPr>
            <p:ph type="sldNum" sz="quarter" idx="10"/>
          </p:nvPr>
        </p:nvSpPr>
        <p:spPr/>
        <p:txBody>
          <a:bodyPr/>
          <a:lstStyle/>
          <a:p>
            <a:fld id="{42E0C9DB-F8C5-7248-8C84-0BB0816FB84D}" type="slidenum">
              <a:rPr lang="en-US" smtClean="0"/>
              <a:t>5</a:t>
            </a:fld>
            <a:endParaRPr lang="en-US"/>
          </a:p>
        </p:txBody>
      </p:sp>
    </p:spTree>
    <p:extLst>
      <p:ext uri="{BB962C8B-B14F-4D97-AF65-F5344CB8AC3E}">
        <p14:creationId xmlns:p14="http://schemas.microsoft.com/office/powerpoint/2010/main" val="435333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important organizational elements must be</a:t>
            </a:r>
            <a:r>
              <a:rPr lang="en-US" baseline="0" dirty="0"/>
              <a:t> considered when planning the form the medical practice will take. The factors include taxation, liability, the number of members, ownership, extent of personal flexibility and autonomy allowed, transferability of ownership, capital formation, and vision. </a:t>
            </a:r>
          </a:p>
          <a:p>
            <a:endParaRPr lang="en-US" baseline="0" dirty="0"/>
          </a:p>
          <a:p>
            <a:r>
              <a:rPr lang="en-US" baseline="0" dirty="0"/>
              <a:t>Practices that are </a:t>
            </a:r>
            <a:r>
              <a:rPr lang="en-US" b="1" baseline="0" dirty="0"/>
              <a:t>solo provider practices</a:t>
            </a:r>
            <a:r>
              <a:rPr lang="en-US" b="0" baseline="0" dirty="0"/>
              <a:t>, or sole proprietorships, place individual responsibility on the individual practitioner to manage the financial, service, and other aspects of the organization. This form of ownership offers the advantage of control, but holds the practitioner accountable for the entirety of the practice operations. </a:t>
            </a:r>
          </a:p>
          <a:p>
            <a:endParaRPr lang="en-US" b="0" baseline="0" dirty="0"/>
          </a:p>
          <a:p>
            <a:r>
              <a:rPr lang="en-US" b="0" baseline="0" dirty="0"/>
              <a:t>Practices may also be formed as </a:t>
            </a:r>
            <a:r>
              <a:rPr lang="en-US" b="1" baseline="0" dirty="0"/>
              <a:t>corporations</a:t>
            </a:r>
            <a:r>
              <a:rPr lang="en-US" b="0" baseline="0" dirty="0"/>
              <a:t>. This status means that a corporation may enter into legally binding contracts, including debt obligations. In addition, because a corporation is seen by the law as an artificial person, it can be prosecuted for a variety of criminal behavior, such as fraud, wrongful death, and other criminal acts. It can be sued for negligence or liability, can be licensed, and must pay income tax. These features provide part of the appeal for a medical practice forming as an organization, as it may act as a single entity even though it may include many individual providers. The corporation structure protects the individuals that are part of the organization from corporate liabilities, which the exception of medical malpractice liability (which remains the responsibility of the individual provider). </a:t>
            </a:r>
          </a:p>
          <a:p>
            <a:endParaRPr lang="en-US" b="0" baseline="0" dirty="0"/>
          </a:p>
          <a:p>
            <a:r>
              <a:rPr lang="en-US" b="0" baseline="0" dirty="0"/>
              <a:t>Corporations may be either for-profit or not-for-profit. There are key advantages and disadvantages to each profit structure. Keep in mind that not-for-profit does not mean the organization does not make a profit; it dictates how profits are utilized within the operation of the organization.</a:t>
            </a:r>
          </a:p>
          <a:p>
            <a:endParaRPr lang="en-US" b="0" baseline="0" dirty="0"/>
          </a:p>
          <a:p>
            <a:r>
              <a:rPr lang="en-US" b="0" baseline="0" dirty="0"/>
              <a:t>Physicians may also be part of </a:t>
            </a:r>
            <a:r>
              <a:rPr lang="en-US" b="1" baseline="0" dirty="0"/>
              <a:t>Integrated Health Systems</a:t>
            </a:r>
            <a:r>
              <a:rPr lang="en-US" b="0" baseline="0" dirty="0"/>
              <a:t> that are made up of hospitals and medical practices. These larger entities can be either for-profit or not-for-profit. For-profit entities may be private or even publically traded, depending on the facility size. Medical practices groups that are part of an integrated health system enter either employment or affiliate contracts with the system.</a:t>
            </a:r>
            <a:endParaRPr lang="en-US" dirty="0"/>
          </a:p>
        </p:txBody>
      </p:sp>
      <p:sp>
        <p:nvSpPr>
          <p:cNvPr id="4" name="Slide Number Placeholder 3"/>
          <p:cNvSpPr>
            <a:spLocks noGrp="1"/>
          </p:cNvSpPr>
          <p:nvPr>
            <p:ph type="sldNum" sz="quarter" idx="10"/>
          </p:nvPr>
        </p:nvSpPr>
        <p:spPr/>
        <p:txBody>
          <a:bodyPr/>
          <a:lstStyle/>
          <a:p>
            <a:fld id="{42E0C9DB-F8C5-7248-8C84-0BB0816FB84D}" type="slidenum">
              <a:rPr lang="en-US" smtClean="0"/>
              <a:t>6</a:t>
            </a:fld>
            <a:endParaRPr lang="en-US"/>
          </a:p>
        </p:txBody>
      </p:sp>
    </p:spTree>
    <p:extLst>
      <p:ext uri="{BB962C8B-B14F-4D97-AF65-F5344CB8AC3E}">
        <p14:creationId xmlns:p14="http://schemas.microsoft.com/office/powerpoint/2010/main" val="4203807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employment</a:t>
            </a:r>
            <a:r>
              <a:rPr lang="en-US" baseline="0" dirty="0"/>
              <a:t> of physicians or affiliation of physician practices with other healthcare entities takes different forms. The most straightforward is the </a:t>
            </a:r>
            <a:r>
              <a:rPr lang="en-US" b="1" baseline="0" dirty="0"/>
              <a:t>employment arrangement</a:t>
            </a:r>
            <a:r>
              <a:rPr lang="en-US" b="0" baseline="0" dirty="0"/>
              <a:t>. In this arrangement, the physician becomes an employee of the organization, and often the working arrangement is detailed in the employment agreement (see Exhibit 2.6).</a:t>
            </a:r>
          </a:p>
          <a:p>
            <a:endParaRPr lang="en-US" b="0" baseline="0" dirty="0"/>
          </a:p>
          <a:p>
            <a:r>
              <a:rPr lang="en-US" b="1" baseline="0" dirty="0"/>
              <a:t>Benefits &amp; Compensation</a:t>
            </a:r>
            <a:r>
              <a:rPr lang="en-US" b="0" baseline="0" dirty="0"/>
              <a:t> provisions specified in the employment contract include the salary the provider is to receive and how that salary is calculated; many practices use formulas to determine compensation (will be discussed in more detail later). The contract also includes important non-salary benefits as outlined on pg. 47 in your textbook. This area of the contract also usually stipulates the practice furniture, equipment, and technology that the provider receives that is supplied by the organization. </a:t>
            </a:r>
          </a:p>
          <a:p>
            <a:endParaRPr lang="en-US" b="0" baseline="0" dirty="0"/>
          </a:p>
          <a:p>
            <a:r>
              <a:rPr lang="en-US" b="1" baseline="0" dirty="0"/>
              <a:t>Ownership</a:t>
            </a:r>
            <a:r>
              <a:rPr lang="en-US" b="0" baseline="0" dirty="0"/>
              <a:t> stake opportunities are provided by some private practices to allow providers to become a partner in the practice. These terms are typically detailed in the contract or included by reference in a separate agreement that specifies how the provider becomes an owner. </a:t>
            </a:r>
            <a:r>
              <a:rPr lang="en-US" b="1" baseline="0" dirty="0"/>
              <a:t>Inclusion by reference</a:t>
            </a:r>
            <a:r>
              <a:rPr lang="en-US" b="0" baseline="0" dirty="0"/>
              <a:t> is an important concept in contract law. Contracts that reference a document, such as a policy, essentially make that referenced document part of the terms of the contract. All the parties to the contract must be clear on what terms from the document are incorporated into the contract to avoid future misunderstandings. </a:t>
            </a:r>
          </a:p>
          <a:p>
            <a:endParaRPr lang="en-US" b="0" baseline="0" dirty="0"/>
          </a:p>
          <a:p>
            <a:r>
              <a:rPr lang="en-US" b="0" baseline="0" dirty="0"/>
              <a:t>A controversial area of contracts for providers is the </a:t>
            </a:r>
            <a:r>
              <a:rPr lang="en-US" b="1" baseline="0" dirty="0"/>
              <a:t>restrictive covenant</a:t>
            </a:r>
            <a:r>
              <a:rPr lang="en-US" b="0" baseline="0" dirty="0"/>
              <a:t>. This provision sets certain parameters usually related to future working restrictions if the provider leaves the practice. A restrictive covenant restricts the practitioner from engaging in the practice of medicine for a certain period of time in a defined location surrounding the previous practice. Some states prohibit restrictive covenants; other states discourage them, however they are legal. </a:t>
            </a:r>
          </a:p>
          <a:p>
            <a:endParaRPr lang="en-US" b="0" baseline="0" dirty="0"/>
          </a:p>
          <a:p>
            <a:r>
              <a:rPr lang="en-US" b="1" baseline="0" dirty="0"/>
              <a:t>Contract Terms</a:t>
            </a:r>
            <a:r>
              <a:rPr lang="en-US" b="0" baseline="0" dirty="0"/>
              <a:t> are always stated in the contract. They include length of the contract, under what state laws the contract is governed, whether arbitration will be used as a method for settling disputes, and any other conditions related to how the contract is administered. Effective contracts also have a termination process or termination provision. These clauses specify how the parties of the contract will conduct themselves once the contract has expired and how the contract can otherwise be terminated. </a:t>
            </a:r>
          </a:p>
          <a:p>
            <a:endParaRPr lang="en-US" b="0" baseline="0" dirty="0"/>
          </a:p>
          <a:p>
            <a:r>
              <a:rPr lang="en-US" b="1" baseline="0" dirty="0"/>
              <a:t>Tail coverage</a:t>
            </a:r>
            <a:r>
              <a:rPr lang="en-US" b="0" baseline="0" dirty="0"/>
              <a:t> of malpractice insurance is another aspect of ending the practice relationship. This coverage extends insurance protection to the provider for all prior occurrences of alleged or actual malpractice that occurred while employed by the practice. These policies can be expensive; therefore, the contract should specify who is responsible for purchasing tail coverage. In many cases the practice requires the provider to purchase tail coverage. </a:t>
            </a:r>
          </a:p>
          <a:p>
            <a:endParaRPr lang="en-US" b="0" baseline="0" dirty="0"/>
          </a:p>
          <a:p>
            <a:r>
              <a:rPr lang="en-US" b="0" baseline="0" dirty="0"/>
              <a:t>In order for contracts to be enforceable and considered legally binding, they must contain five (5) elements:</a:t>
            </a:r>
          </a:p>
          <a:p>
            <a:pPr marL="171450" indent="-171450">
              <a:buFont typeface="Arial" panose="020B0604020202020204" pitchFamily="34" charset="0"/>
              <a:buChar char="•"/>
            </a:pPr>
            <a:r>
              <a:rPr lang="en-US" b="0" baseline="0" dirty="0"/>
              <a:t>An intent to enter into an agreement</a:t>
            </a:r>
          </a:p>
          <a:p>
            <a:pPr marL="171450" indent="-171450">
              <a:buFont typeface="Arial" panose="020B0604020202020204" pitchFamily="34" charset="0"/>
              <a:buChar char="•"/>
            </a:pPr>
            <a:r>
              <a:rPr lang="en-US" b="0" baseline="0" dirty="0"/>
              <a:t>An offer</a:t>
            </a:r>
          </a:p>
          <a:p>
            <a:pPr marL="171450" indent="-171450">
              <a:buFont typeface="Arial" panose="020B0604020202020204" pitchFamily="34" charset="0"/>
              <a:buChar char="•"/>
            </a:pPr>
            <a:r>
              <a:rPr lang="en-US" b="0" baseline="0" dirty="0"/>
              <a:t>Acceptance of the offer</a:t>
            </a:r>
          </a:p>
          <a:p>
            <a:pPr marL="171450" indent="-171450">
              <a:buFont typeface="Arial" panose="020B0604020202020204" pitchFamily="34" charset="0"/>
              <a:buChar char="•"/>
            </a:pPr>
            <a:r>
              <a:rPr lang="en-US" b="0" baseline="0" dirty="0"/>
              <a:t>Consideration (economic benefits such as salary) in exchange fro services rendered to the practice</a:t>
            </a:r>
          </a:p>
          <a:p>
            <a:pPr marL="171450" indent="-171450">
              <a:buFont typeface="Arial" panose="020B0604020202020204" pitchFamily="34" charset="0"/>
              <a:buChar char="•"/>
            </a:pPr>
            <a:r>
              <a:rPr lang="en-US" b="0" baseline="0" dirty="0"/>
              <a:t>A legal capacity to enter into the agreement</a:t>
            </a:r>
            <a:endParaRPr lang="en-US" b="1" baseline="0" dirty="0"/>
          </a:p>
          <a:p>
            <a:pPr marL="0" indent="0">
              <a:buFont typeface="Arial" panose="020B0604020202020204" pitchFamily="34" charset="0"/>
              <a:buNone/>
            </a:pPr>
            <a:endParaRPr lang="en-US" b="1" baseline="0" dirty="0"/>
          </a:p>
          <a:p>
            <a:pPr marL="0" indent="0">
              <a:buFont typeface="Arial" panose="020B0604020202020204" pitchFamily="34" charset="0"/>
              <a:buNone/>
            </a:pPr>
            <a:r>
              <a:rPr lang="en-US" b="0" baseline="0" dirty="0"/>
              <a:t>In an </a:t>
            </a:r>
            <a:r>
              <a:rPr lang="en-US" b="1" baseline="0" dirty="0"/>
              <a:t>affiliation agreement</a:t>
            </a:r>
            <a:r>
              <a:rPr lang="en-US" b="0" baseline="0" dirty="0"/>
              <a:t> the practice signs a contract with another party to provide certain specific services under a contractual arrangement. A major difference between an affiliation agreement and an employment contract is that under an affiliation agreement, the provider remains an independent contractor and continues to own and manage his/her own practice. Any practice restrictions are enumerated in the affiliation agreement. </a:t>
            </a:r>
          </a:p>
        </p:txBody>
      </p:sp>
      <p:sp>
        <p:nvSpPr>
          <p:cNvPr id="4" name="Slide Number Placeholder 3"/>
          <p:cNvSpPr>
            <a:spLocks noGrp="1"/>
          </p:cNvSpPr>
          <p:nvPr>
            <p:ph type="sldNum" sz="quarter" idx="10"/>
          </p:nvPr>
        </p:nvSpPr>
        <p:spPr/>
        <p:txBody>
          <a:bodyPr/>
          <a:lstStyle/>
          <a:p>
            <a:fld id="{42E0C9DB-F8C5-7248-8C84-0BB0816FB84D}" type="slidenum">
              <a:rPr lang="en-US" smtClean="0"/>
              <a:t>7</a:t>
            </a:fld>
            <a:endParaRPr lang="en-US"/>
          </a:p>
        </p:txBody>
      </p:sp>
    </p:spTree>
    <p:extLst>
      <p:ext uri="{BB962C8B-B14F-4D97-AF65-F5344CB8AC3E}">
        <p14:creationId xmlns:p14="http://schemas.microsoft.com/office/powerpoint/2010/main" val="830519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Culture</a:t>
            </a:r>
            <a:r>
              <a:rPr lang="en-US" b="0" dirty="0"/>
              <a:t> is defined as the beliefs, customs, practices, and behaviors of a particular group. Culture dictates how an organization conducts business, what it values, how it gets things done, and how it views itself. The culture of an organization defines how it treats its members and what behaviors it expects from them. Culture is a powerful force. “Culture eats strategy for breakfast: - Peter Drucker</a:t>
            </a:r>
          </a:p>
          <a:p>
            <a:endParaRPr lang="en-US" b="0" dirty="0"/>
          </a:p>
          <a:p>
            <a:r>
              <a:rPr lang="en-US" b="0" dirty="0"/>
              <a:t>The relationships between practitioners and institutional providers, such as hospitals and healthcare systems, have often been strained because of the significant cultural differences between the parties. Medical practices have historically been less formal that hospital/professional collegial organizations. In these organizations, the primary producer is also the owner and governs the organization. Often the cultures of the two healthcare segments clash and create management problems that must be addressed by the medical practice. </a:t>
            </a:r>
          </a:p>
          <a:p>
            <a:endParaRPr lang="en-US" b="0" dirty="0"/>
          </a:p>
          <a:p>
            <a:r>
              <a:rPr lang="en-US" b="0" dirty="0"/>
              <a:t>Part of the problem centers on expectations of each party being established prior to the acquisition or affiliation. A cultural fit survey is essential to determining compatibility, as is having a clear understanding of what each party wishes to accomplish as a result of the combination of the organization. Culture is both codified by formal policy and procedure and imbued by </a:t>
            </a:r>
            <a:r>
              <a:rPr lang="en-US" b="0" dirty="0" err="1"/>
              <a:t>infomal</a:t>
            </a:r>
            <a:r>
              <a:rPr lang="en-US" b="0" dirty="0"/>
              <a:t> means through the behavior of its members. The more the culture is aligned with positive behavior, the more effective the organization is. </a:t>
            </a:r>
            <a:endParaRPr lang="en-US" b="1" dirty="0"/>
          </a:p>
        </p:txBody>
      </p:sp>
      <p:sp>
        <p:nvSpPr>
          <p:cNvPr id="4" name="Slide Number Placeholder 3"/>
          <p:cNvSpPr>
            <a:spLocks noGrp="1"/>
          </p:cNvSpPr>
          <p:nvPr>
            <p:ph type="sldNum" sz="quarter" idx="5"/>
          </p:nvPr>
        </p:nvSpPr>
        <p:spPr/>
        <p:txBody>
          <a:bodyPr/>
          <a:lstStyle/>
          <a:p>
            <a:fld id="{42E0C9DB-F8C5-7248-8C84-0BB0816FB84D}" type="slidenum">
              <a:rPr lang="en-US" smtClean="0"/>
              <a:t>8</a:t>
            </a:fld>
            <a:endParaRPr lang="en-US"/>
          </a:p>
        </p:txBody>
      </p:sp>
    </p:spTree>
    <p:extLst>
      <p:ext uri="{BB962C8B-B14F-4D97-AF65-F5344CB8AC3E}">
        <p14:creationId xmlns:p14="http://schemas.microsoft.com/office/powerpoint/2010/main" val="2269578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Accountable Care Organizations</a:t>
            </a:r>
          </a:p>
          <a:p>
            <a:r>
              <a:rPr lang="en-US" b="0" dirty="0"/>
              <a:t>Created by the Patient Protection and Affordable Care Act (PPACA), the ACO is defined more by what it does than by its structure. An ACO is a group of providers who share responsibility for a population of patients regarding the quality, cost, and coordination of their care. ACOs can be any combination of group practices, practice networks, hospitals, or hospital-employed physicians and providers; or they can be joint ventures, with the provision that they must be able to receive and distribute payments. </a:t>
            </a:r>
          </a:p>
          <a:p>
            <a:endParaRPr lang="en-US" b="0" dirty="0"/>
          </a:p>
          <a:p>
            <a:r>
              <a:rPr lang="en-US" b="0" dirty="0"/>
              <a:t>All members of the ACO do not have to belong to a single entity; they can be bound by a contract. However, an ACO must include physicians in its membership. The ACO works with insurers, the largest being Medicare, to achieve improved health outcomes. Specifically they seek to accomplish the following goals, referred to as the Triple Aim:</a:t>
            </a:r>
          </a:p>
          <a:p>
            <a:endParaRPr lang="en-US" b="0" dirty="0"/>
          </a:p>
          <a:p>
            <a:pPr marL="228600" indent="-228600">
              <a:buAutoNum type="arabicPeriod"/>
            </a:pPr>
            <a:r>
              <a:rPr lang="en-US" b="0" dirty="0"/>
              <a:t>Improve population health</a:t>
            </a:r>
          </a:p>
          <a:p>
            <a:pPr marL="228600" indent="-228600">
              <a:buAutoNum type="arabicPeriod"/>
            </a:pPr>
            <a:r>
              <a:rPr lang="en-US" b="0" dirty="0"/>
              <a:t>Improve the patient experience</a:t>
            </a:r>
          </a:p>
          <a:p>
            <a:pPr marL="228600" indent="-228600">
              <a:buAutoNum type="arabicPeriod"/>
            </a:pPr>
            <a:r>
              <a:rPr lang="en-US" b="0" dirty="0"/>
              <a:t>Reduce the total cost of care</a:t>
            </a:r>
          </a:p>
          <a:p>
            <a:pPr marL="0" indent="0">
              <a:buNone/>
            </a:pPr>
            <a:endParaRPr lang="en-US" b="0" dirty="0"/>
          </a:p>
          <a:p>
            <a:pPr marL="0" indent="0">
              <a:buNone/>
            </a:pPr>
            <a:r>
              <a:rPr lang="en-US" b="0" dirty="0"/>
              <a:t>Most of the arrangements between the payers and the ACO involve incentives for reducing costs such that the ACO receives payments if agreed-on targets are met. A central aspect of the ACO is to provide enhanced preventative care; therefore, the care delivered by ACO primary care providers is central to the success of the ACO.</a:t>
            </a:r>
          </a:p>
          <a:p>
            <a:pPr marL="0" indent="0">
              <a:buNone/>
            </a:pPr>
            <a:endParaRPr lang="en-US" b="0" dirty="0"/>
          </a:p>
          <a:p>
            <a:pPr marL="0" indent="0">
              <a:buNone/>
            </a:pPr>
            <a:r>
              <a:rPr lang="en-US" b="0" dirty="0"/>
              <a:t>The PPACA established an ACO for Medicare providers called the Medicare Shared Savings Program (MSSP) as part of the reforms to the Medicare system. The MSSP is intended to improve outcomes and increase the value of care by rewarding ACOs that lower their growth in healthcare costs while meeting performance standards on quality care and patient first initiatives. ACO programs have now also expanded to commercial insurance markets, such as Anthem and Humana.</a:t>
            </a:r>
          </a:p>
          <a:p>
            <a:pPr marL="0" indent="0">
              <a:buNone/>
            </a:pPr>
            <a:endParaRPr lang="en-US" b="0" dirty="0"/>
          </a:p>
          <a:p>
            <a:pPr marL="0" indent="0">
              <a:buNone/>
            </a:pPr>
            <a:r>
              <a:rPr lang="en-US" b="1" dirty="0"/>
              <a:t>Patient Centered Medical Homes</a:t>
            </a:r>
          </a:p>
          <a:p>
            <a:pPr marL="0" indent="0">
              <a:buNone/>
            </a:pPr>
            <a:r>
              <a:rPr lang="en-US" b="0" dirty="0"/>
              <a:t>The PCMH model concept was introduced by EH Wagner in 1998. Unlike many of the approaches pervasive in the healthcare field today, such as more efficient treatment, better drugs, and new care modalities to care for the sick, the PCMH is focused on prevention and early intervention for patient care. This focus is especially appropriate for the chronically ill, as early intervention can delay a worsening condition and prevent the emergence of further complications and other consequences of the chronic illness. The PCMH helps ensure continuity of care and offers expert guidance in navigating the healthcare delivery system by serving as the starting point for all of a patient’s medical concerns. Any physician practice can become a PCMH by adhering to the six (6) principles outlined by the NCQA. </a:t>
            </a:r>
          </a:p>
          <a:p>
            <a:pPr marL="0" indent="0">
              <a:buNone/>
            </a:pPr>
            <a:endParaRPr lang="en-US" b="0" dirty="0"/>
          </a:p>
          <a:p>
            <a:pPr marL="0" indent="0">
              <a:buNone/>
            </a:pPr>
            <a:r>
              <a:rPr lang="en-US" b="0" dirty="0"/>
              <a:t>The overall promise of the PCMH is that it helps frame a medical practice’s approach to offering value based care. One way it does so is by allowing the practice to seek simplification for a complex environment. The payment system that drives practice management encourages incremental improvement efforts, bolting on process after process, procedure upon procedure, making systems difficult to work with, rather than taking the time to think through the value that each process adds and how it operates. </a:t>
            </a:r>
          </a:p>
          <a:p>
            <a:pPr marL="0" indent="0">
              <a:buNone/>
            </a:pPr>
            <a:endParaRPr lang="en-US" b="0" dirty="0"/>
          </a:p>
          <a:p>
            <a:pPr marL="0" indent="0">
              <a:buNone/>
            </a:pPr>
            <a:r>
              <a:rPr lang="en-US" b="1" dirty="0"/>
              <a:t>Integrated Delivery Systems</a:t>
            </a:r>
          </a:p>
          <a:p>
            <a:pPr marL="0" indent="0">
              <a:buNone/>
            </a:pPr>
            <a:r>
              <a:rPr lang="en-US" b="0" dirty="0"/>
              <a:t>The IDS can either be a horizontally or vertically integrated healthcare organization. Vertically integrated organizations increase their reach by adding similar service lines, such as hospitals, whereas a horizontally integrated organization increases in reach by adding related but different service lines; for example, a hospital organization might add physician practices. IDSs are generally characterized as being a large organization capable of providing a variety of services to their patients. Review the pros and cons of IDSs on </a:t>
            </a:r>
            <a:r>
              <a:rPr lang="en-US" b="0" dirty="0" err="1"/>
              <a:t>pg</a:t>
            </a:r>
            <a:r>
              <a:rPr lang="en-US" b="0" dirty="0"/>
              <a:t> 59 of your textbook. </a:t>
            </a:r>
          </a:p>
        </p:txBody>
      </p:sp>
      <p:sp>
        <p:nvSpPr>
          <p:cNvPr id="4" name="Slide Number Placeholder 3"/>
          <p:cNvSpPr>
            <a:spLocks noGrp="1"/>
          </p:cNvSpPr>
          <p:nvPr>
            <p:ph type="sldNum" sz="quarter" idx="5"/>
          </p:nvPr>
        </p:nvSpPr>
        <p:spPr/>
        <p:txBody>
          <a:bodyPr/>
          <a:lstStyle/>
          <a:p>
            <a:fld id="{42E0C9DB-F8C5-7248-8C84-0BB0816FB84D}" type="slidenum">
              <a:rPr lang="en-US" smtClean="0"/>
              <a:t>9</a:t>
            </a:fld>
            <a:endParaRPr lang="en-US"/>
          </a:p>
        </p:txBody>
      </p:sp>
    </p:spTree>
    <p:extLst>
      <p:ext uri="{BB962C8B-B14F-4D97-AF65-F5344CB8AC3E}">
        <p14:creationId xmlns:p14="http://schemas.microsoft.com/office/powerpoint/2010/main" val="849340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Tremendous growth has been seen in recent years in the size and scope of medical practices. This growth is usually accomplished by either organic growth or through Mergers and Acquisitions. A </a:t>
            </a:r>
            <a:r>
              <a:rPr lang="en-US" b="1" dirty="0"/>
              <a:t>merger</a:t>
            </a:r>
            <a:r>
              <a:rPr lang="en-US" b="0" dirty="0"/>
              <a:t> is a transaction that creates a new, single entity from combining two or more previously single organizations. An </a:t>
            </a:r>
            <a:r>
              <a:rPr lang="en-US" b="1" dirty="0"/>
              <a:t>acquisition</a:t>
            </a:r>
            <a:r>
              <a:rPr lang="en-US" b="0" dirty="0"/>
              <a:t> occurs when one organization purchased the assets of another entity. In the case of an acquisition, the acquiring organization usually remains intact. </a:t>
            </a:r>
          </a:p>
          <a:p>
            <a:endParaRPr lang="en-US" b="0" dirty="0"/>
          </a:p>
          <a:p>
            <a:r>
              <a:rPr lang="en-US" b="0" dirty="0"/>
              <a:t>One danger that can occur from a merge or acquisition is illustrated in exhibit 2.8 in your textbook. The creation of too many silos for patients to navigate is dangerous. Healthcare professionals often see their work as a series of discrete activities, each under separate control. The patient or the patient’s family have different views of healthcare activities; they see their encounter with the practice as a single event and part of an overall experience. When mergers or acquisitions take place, the practices involved must be sure to fully integrate all parts of the new practice to avoid silos being created in the care encounter. Exhibit 2.9 details the steps involved to ensure a successful merger/acquisition.</a:t>
            </a:r>
            <a:endParaRPr lang="en-US" dirty="0"/>
          </a:p>
        </p:txBody>
      </p:sp>
      <p:sp>
        <p:nvSpPr>
          <p:cNvPr id="4" name="Slide Number Placeholder 3"/>
          <p:cNvSpPr>
            <a:spLocks noGrp="1"/>
          </p:cNvSpPr>
          <p:nvPr>
            <p:ph type="sldNum" sz="quarter" idx="5"/>
          </p:nvPr>
        </p:nvSpPr>
        <p:spPr/>
        <p:txBody>
          <a:bodyPr/>
          <a:lstStyle/>
          <a:p>
            <a:fld id="{42E0C9DB-F8C5-7248-8C84-0BB0816FB84D}" type="slidenum">
              <a:rPr lang="en-US" smtClean="0"/>
              <a:t>10</a:t>
            </a:fld>
            <a:endParaRPr lang="en-US"/>
          </a:p>
        </p:txBody>
      </p:sp>
    </p:spTree>
    <p:extLst>
      <p:ext uri="{BB962C8B-B14F-4D97-AF65-F5344CB8AC3E}">
        <p14:creationId xmlns:p14="http://schemas.microsoft.com/office/powerpoint/2010/main" val="576081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150149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1941234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3931757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8BEC565-C53E-D842-BBBB-A10C246B53DF}" type="datetimeFigureOut">
              <a:rPr lang="en-US" smtClean="0"/>
              <a:t>9/8/19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2974854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BEC565-C53E-D842-BBBB-A10C246B53DF}" type="datetimeFigureOut">
              <a:rPr lang="en-US" smtClean="0"/>
              <a:t>9/8/19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919941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8BEC565-C53E-D842-BBBB-A10C246B53DF}" type="datetimeFigureOut">
              <a:rPr lang="en-US" smtClean="0"/>
              <a:t>9/8/19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2677455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BEC565-C53E-D842-BBBB-A10C246B53DF}" type="datetimeFigureOut">
              <a:rPr lang="en-US" smtClean="0"/>
              <a:t>9/8/19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3471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8BEC565-C53E-D842-BBBB-A10C246B53DF}" type="datetimeFigureOut">
              <a:rPr lang="en-US" smtClean="0"/>
              <a:t>9/8/19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228788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F82E4-AD89-494B-A960-EA0B029DFB82}" type="slidenum">
              <a:rPr lang="en-US" smtClean="0"/>
              <a:t>‹#›</a:t>
            </a:fld>
            <a:endParaRPr lang="en-US"/>
          </a:p>
        </p:txBody>
      </p:sp>
      <p:sp>
        <p:nvSpPr>
          <p:cNvPr id="5" name="Date Placeholder 4"/>
          <p:cNvSpPr>
            <a:spLocks noGrp="1"/>
          </p:cNvSpPr>
          <p:nvPr>
            <p:ph type="dt" sz="half" idx="10"/>
          </p:nvPr>
        </p:nvSpPr>
        <p:spPr/>
        <p:txBody>
          <a:bodyPr/>
          <a:lstStyle/>
          <a:p>
            <a:fld id="{B8BEC565-C53E-D842-BBBB-A10C246B53DF}" type="datetimeFigureOut">
              <a:rPr lang="en-US" smtClean="0"/>
              <a:t>9/8/19</a:t>
            </a:fld>
            <a:endParaRPr lang="en-US"/>
          </a:p>
        </p:txBody>
      </p:sp>
    </p:spTree>
    <p:extLst>
      <p:ext uri="{BB962C8B-B14F-4D97-AF65-F5344CB8AC3E}">
        <p14:creationId xmlns:p14="http://schemas.microsoft.com/office/powerpoint/2010/main" val="3193460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178474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172957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1348455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87366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3293349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1501599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8BEC565-C53E-D842-BBBB-A10C246B53DF}" type="datetimeFigureOut">
              <a:rPr lang="en-US" smtClean="0"/>
              <a:t>9/8/19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F82E4-AD89-494B-A960-EA0B029DFB82}" type="slidenum">
              <a:rPr lang="en-US" smtClean="0"/>
              <a:t>‹#›</a:t>
            </a:fld>
            <a:endParaRPr lang="en-US"/>
          </a:p>
        </p:txBody>
      </p:sp>
    </p:spTree>
    <p:extLst>
      <p:ext uri="{BB962C8B-B14F-4D97-AF65-F5344CB8AC3E}">
        <p14:creationId xmlns:p14="http://schemas.microsoft.com/office/powerpoint/2010/main" val="3657413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8BEC565-C53E-D842-BBBB-A10C246B53DF}" type="datetimeFigureOut">
              <a:rPr lang="en-US" smtClean="0"/>
              <a:t>9/8/19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62F82E4-AD89-494B-A960-EA0B029DFB82}" type="slidenum">
              <a:rPr lang="en-US" smtClean="0"/>
              <a:t>‹#›</a:t>
            </a:fld>
            <a:endParaRPr lang="en-US"/>
          </a:p>
        </p:txBody>
      </p:sp>
    </p:spTree>
    <p:extLst>
      <p:ext uri="{BB962C8B-B14F-4D97-AF65-F5344CB8AC3E}">
        <p14:creationId xmlns:p14="http://schemas.microsoft.com/office/powerpoint/2010/main" val="33205893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a:extLst>
              <a:ext uri="{FF2B5EF4-FFF2-40B4-BE49-F238E27FC236}">
                <a16:creationId xmlns:a16="http://schemas.microsoft.com/office/drawing/2014/main" id="{A7BA76CA-9601-0940-AF2F-DCBDEA0A1D86}"/>
              </a:ext>
            </a:extLst>
          </p:cNvPr>
          <p:cNvSpPr>
            <a:spLocks noGrp="1"/>
          </p:cNvSpPr>
          <p:nvPr>
            <p:ph type="subTitle" idx="1"/>
          </p:nvPr>
        </p:nvSpPr>
        <p:spPr>
          <a:xfrm>
            <a:off x="1507067" y="4050833"/>
            <a:ext cx="7766936" cy="1096899"/>
          </a:xfrm>
        </p:spPr>
        <p:txBody>
          <a:bodyPr>
            <a:normAutofit/>
          </a:bodyPr>
          <a:lstStyle/>
          <a:p>
            <a:r>
              <a:rPr lang="en-US">
                <a:solidFill>
                  <a:schemeClr val="tx1"/>
                </a:solidFill>
              </a:rPr>
              <a:t>HCA 346</a:t>
            </a:r>
          </a:p>
          <a:p>
            <a:r>
              <a:rPr lang="en-US">
                <a:solidFill>
                  <a:schemeClr val="tx1"/>
                </a:solidFill>
              </a:rPr>
              <a:t>Juliana C Hawkins, MHA, CPC</a:t>
            </a:r>
          </a:p>
        </p:txBody>
      </p:sp>
      <p:sp>
        <p:nvSpPr>
          <p:cNvPr id="2" name="Title 1">
            <a:extLst>
              <a:ext uri="{FF2B5EF4-FFF2-40B4-BE49-F238E27FC236}">
                <a16:creationId xmlns:a16="http://schemas.microsoft.com/office/drawing/2014/main" id="{AF9BD5C3-8126-1B47-A172-E35286106EE9}"/>
              </a:ext>
            </a:extLst>
          </p:cNvPr>
          <p:cNvSpPr>
            <a:spLocks noGrp="1"/>
          </p:cNvSpPr>
          <p:nvPr>
            <p:ph type="ctrTitle"/>
          </p:nvPr>
        </p:nvSpPr>
        <p:spPr>
          <a:xfrm>
            <a:off x="1507067" y="2404534"/>
            <a:ext cx="7766936" cy="1646302"/>
          </a:xfrm>
        </p:spPr>
        <p:txBody>
          <a:bodyPr>
            <a:normAutofit/>
          </a:bodyPr>
          <a:lstStyle/>
          <a:p>
            <a:pPr>
              <a:lnSpc>
                <a:spcPct val="90000"/>
              </a:lnSpc>
            </a:pPr>
            <a:r>
              <a:rPr lang="en-US" dirty="0"/>
              <a:t>Practice Models and Legal Organization</a:t>
            </a:r>
            <a:endParaRPr lang="en-US"/>
          </a:p>
        </p:txBody>
      </p:sp>
    </p:spTree>
    <p:extLst>
      <p:ext uri="{BB962C8B-B14F-4D97-AF65-F5344CB8AC3E}">
        <p14:creationId xmlns:p14="http://schemas.microsoft.com/office/powerpoint/2010/main" val="1914905073"/>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423562-BBF1-AC49-96DD-435271E8930D}"/>
              </a:ext>
            </a:extLst>
          </p:cNvPr>
          <p:cNvSpPr>
            <a:spLocks noGrp="1"/>
          </p:cNvSpPr>
          <p:nvPr>
            <p:ph type="title"/>
          </p:nvPr>
        </p:nvSpPr>
        <p:spPr>
          <a:xfrm>
            <a:off x="1286933" y="609600"/>
            <a:ext cx="10197494" cy="1099457"/>
          </a:xfrm>
        </p:spPr>
        <p:txBody>
          <a:bodyPr>
            <a:normAutofit/>
          </a:bodyPr>
          <a:lstStyle/>
          <a:p>
            <a:r>
              <a:rPr lang="en-US"/>
              <a:t>Lecture Overview</a:t>
            </a:r>
          </a:p>
        </p:txBody>
      </p:sp>
      <p:sp>
        <p:nvSpPr>
          <p:cNvPr id="12" name="Isosceles Triangle 11">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A87C5C7D-2BB7-4A78-A414-EC3AF55593F7}"/>
              </a:ext>
            </a:extLst>
          </p:cNvPr>
          <p:cNvGraphicFramePr>
            <a:graphicFrameLocks noGrp="1"/>
          </p:cNvGraphicFramePr>
          <p:nvPr>
            <p:ph idx="1"/>
            <p:extLst>
              <p:ext uri="{D42A27DB-BD31-4B8C-83A1-F6EECF244321}">
                <p14:modId xmlns:p14="http://schemas.microsoft.com/office/powerpoint/2010/main" val="348041136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7512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C374FA-98DB-5B4D-B1F3-B2B0203F361D}"/>
              </a:ext>
            </a:extLst>
          </p:cNvPr>
          <p:cNvSpPr>
            <a:spLocks noGrp="1"/>
          </p:cNvSpPr>
          <p:nvPr>
            <p:ph type="title"/>
          </p:nvPr>
        </p:nvSpPr>
        <p:spPr>
          <a:xfrm>
            <a:off x="1286933" y="609600"/>
            <a:ext cx="10197494" cy="1099457"/>
          </a:xfrm>
        </p:spPr>
        <p:txBody>
          <a:bodyPr>
            <a:normAutofit/>
          </a:bodyPr>
          <a:lstStyle/>
          <a:p>
            <a:r>
              <a:rPr lang="en-US" dirty="0"/>
              <a:t>Structures and Organization</a:t>
            </a:r>
          </a:p>
        </p:txBody>
      </p:sp>
      <p:sp>
        <p:nvSpPr>
          <p:cNvPr id="26" name="Isosceles Triangle 25">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9" name="Content Placeholder 2">
            <a:extLst>
              <a:ext uri="{FF2B5EF4-FFF2-40B4-BE49-F238E27FC236}">
                <a16:creationId xmlns:a16="http://schemas.microsoft.com/office/drawing/2014/main" id="{56C5BD06-E499-4240-AB7E-B500E146D7DF}"/>
              </a:ext>
            </a:extLst>
          </p:cNvPr>
          <p:cNvGraphicFramePr>
            <a:graphicFrameLocks noGrp="1"/>
          </p:cNvGraphicFramePr>
          <p:nvPr>
            <p:ph idx="1"/>
            <p:extLst>
              <p:ext uri="{D42A27DB-BD31-4B8C-83A1-F6EECF244321}">
                <p14:modId xmlns:p14="http://schemas.microsoft.com/office/powerpoint/2010/main" val="70870497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2935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6933" y="609600"/>
            <a:ext cx="10197494" cy="1099457"/>
          </a:xfrm>
        </p:spPr>
        <p:txBody>
          <a:bodyPr>
            <a:normAutofit/>
          </a:bodyPr>
          <a:lstStyle/>
          <a:p>
            <a:r>
              <a:rPr lang="en-US" dirty="0"/>
              <a:t>Mission, Vision &amp; Values</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4" name="Content Placeholder 3"/>
          <p:cNvGraphicFramePr>
            <a:graphicFrameLocks noGrp="1"/>
          </p:cNvGraphicFramePr>
          <p:nvPr>
            <p:ph idx="1"/>
            <p:extLst>
              <p:ext uri="{D42A27DB-BD31-4B8C-83A1-F6EECF244321}">
                <p14:modId xmlns:p14="http://schemas.microsoft.com/office/powerpoint/2010/main" val="90794333"/>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490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Stakeholder Relationships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2235182"/>
              </p:ext>
            </p:extLst>
          </p:nvPr>
        </p:nvGraphicFramePr>
        <p:xfrm>
          <a:off x="334963" y="1466850"/>
          <a:ext cx="10256838" cy="5197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150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6933" y="609600"/>
            <a:ext cx="10197494" cy="1099457"/>
          </a:xfrm>
        </p:spPr>
        <p:txBody>
          <a:bodyPr>
            <a:normAutofit/>
          </a:bodyPr>
          <a:lstStyle/>
          <a:p>
            <a:r>
              <a:rPr lang="en-US" dirty="0"/>
              <a:t>Characteristics of Practices</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4" name="Content Placeholder 3"/>
          <p:cNvGraphicFramePr>
            <a:graphicFrameLocks noGrp="1"/>
          </p:cNvGraphicFramePr>
          <p:nvPr>
            <p:ph idx="1"/>
            <p:extLst>
              <p:ext uri="{D42A27DB-BD31-4B8C-83A1-F6EECF244321}">
                <p14:modId xmlns:p14="http://schemas.microsoft.com/office/powerpoint/2010/main" val="181716931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97660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6933" y="609600"/>
            <a:ext cx="10197494" cy="1099457"/>
          </a:xfrm>
        </p:spPr>
        <p:txBody>
          <a:bodyPr>
            <a:normAutofit/>
          </a:bodyPr>
          <a:lstStyle/>
          <a:p>
            <a:r>
              <a:rPr lang="en-US" dirty="0"/>
              <a:t>Employment vs Affiliation</a:t>
            </a:r>
          </a:p>
        </p:txBody>
      </p:sp>
      <p:sp>
        <p:nvSpPr>
          <p:cNvPr id="11" name="Isosceles Triangle 1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4" name="Content Placeholder 3"/>
          <p:cNvGraphicFramePr>
            <a:graphicFrameLocks noGrp="1"/>
          </p:cNvGraphicFramePr>
          <p:nvPr>
            <p:ph idx="1"/>
            <p:extLst>
              <p:ext uri="{D42A27DB-BD31-4B8C-83A1-F6EECF244321}">
                <p14:modId xmlns:p14="http://schemas.microsoft.com/office/powerpoint/2010/main" val="1134627798"/>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358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8E8838-C4CA-0542-8A8E-0A25B3AC1A24}"/>
              </a:ext>
            </a:extLst>
          </p:cNvPr>
          <p:cNvSpPr>
            <a:spLocks noGrp="1"/>
          </p:cNvSpPr>
          <p:nvPr>
            <p:ph type="title"/>
          </p:nvPr>
        </p:nvSpPr>
        <p:spPr>
          <a:xfrm>
            <a:off x="1286933" y="609600"/>
            <a:ext cx="10197494" cy="1099457"/>
          </a:xfrm>
        </p:spPr>
        <p:txBody>
          <a:bodyPr>
            <a:normAutofit/>
          </a:bodyPr>
          <a:lstStyle/>
          <a:p>
            <a:r>
              <a:rPr lang="en-US" dirty="0"/>
              <a:t>Culture &amp; Organization</a:t>
            </a:r>
          </a:p>
        </p:txBody>
      </p:sp>
      <p:sp>
        <p:nvSpPr>
          <p:cNvPr id="21" name="Isosceles Triangle 20">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7E4594FE-8BF5-4985-A5F8-1E8F363A9219}"/>
              </a:ext>
            </a:extLst>
          </p:cNvPr>
          <p:cNvGraphicFramePr>
            <a:graphicFrameLocks noGrp="1"/>
          </p:cNvGraphicFramePr>
          <p:nvPr>
            <p:ph idx="1"/>
            <p:extLst>
              <p:ext uri="{D42A27DB-BD31-4B8C-83A1-F6EECF244321}">
                <p14:modId xmlns:p14="http://schemas.microsoft.com/office/powerpoint/2010/main" val="4228740626"/>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46169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D63D25-7738-234A-9F2B-F45488FD2AF3}"/>
              </a:ext>
            </a:extLst>
          </p:cNvPr>
          <p:cNvSpPr>
            <a:spLocks noGrp="1"/>
          </p:cNvSpPr>
          <p:nvPr>
            <p:ph type="title"/>
          </p:nvPr>
        </p:nvSpPr>
        <p:spPr>
          <a:xfrm>
            <a:off x="1286933" y="609600"/>
            <a:ext cx="10197494" cy="1099457"/>
          </a:xfrm>
        </p:spPr>
        <p:txBody>
          <a:bodyPr>
            <a:normAutofit/>
          </a:bodyPr>
          <a:lstStyle/>
          <a:p>
            <a:r>
              <a:rPr lang="en-US" dirty="0"/>
              <a:t>Innovating Practice Models</a:t>
            </a:r>
          </a:p>
        </p:txBody>
      </p:sp>
      <p:sp>
        <p:nvSpPr>
          <p:cNvPr id="12" name="Isosceles Triangle 11">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A3961EDA-174A-4AC5-ACC8-D6AE9D0CD6A2}"/>
              </a:ext>
            </a:extLst>
          </p:cNvPr>
          <p:cNvGraphicFramePr>
            <a:graphicFrameLocks noGrp="1"/>
          </p:cNvGraphicFramePr>
          <p:nvPr>
            <p:ph idx="1"/>
            <p:extLst>
              <p:ext uri="{D42A27DB-BD31-4B8C-83A1-F6EECF244321}">
                <p14:modId xmlns:p14="http://schemas.microsoft.com/office/powerpoint/2010/main" val="395952307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09068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E508AE-8FF3-FD40-A587-A3CC1DF3344E}"/>
              </a:ext>
            </a:extLst>
          </p:cNvPr>
          <p:cNvSpPr>
            <a:spLocks noGrp="1"/>
          </p:cNvSpPr>
          <p:nvPr>
            <p:ph type="title"/>
          </p:nvPr>
        </p:nvSpPr>
        <p:spPr>
          <a:xfrm>
            <a:off x="1286933" y="609600"/>
            <a:ext cx="10197494" cy="1099457"/>
          </a:xfrm>
        </p:spPr>
        <p:txBody>
          <a:bodyPr>
            <a:normAutofit/>
          </a:bodyPr>
          <a:lstStyle/>
          <a:p>
            <a:r>
              <a:rPr lang="en-US" dirty="0"/>
              <a:t>Mergers &amp; Acquisitions</a:t>
            </a:r>
          </a:p>
        </p:txBody>
      </p:sp>
      <p:sp>
        <p:nvSpPr>
          <p:cNvPr id="12" name="Isosceles Triangle 11">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641A1A7C-168A-4255-B001-B9608E19FDE1}"/>
              </a:ext>
            </a:extLst>
          </p:cNvPr>
          <p:cNvGraphicFramePr>
            <a:graphicFrameLocks noGrp="1"/>
          </p:cNvGraphicFramePr>
          <p:nvPr>
            <p:ph idx="1"/>
            <p:extLst>
              <p:ext uri="{D42A27DB-BD31-4B8C-83A1-F6EECF244321}">
                <p14:modId xmlns:p14="http://schemas.microsoft.com/office/powerpoint/2010/main" val="2595673653"/>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397306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3045</Words>
  <Application>Microsoft Macintosh PowerPoint</Application>
  <PresentationFormat>Widescreen</PresentationFormat>
  <Paragraphs>150</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Trebuchet MS</vt:lpstr>
      <vt:lpstr>Wingdings 3</vt:lpstr>
      <vt:lpstr>Facet</vt:lpstr>
      <vt:lpstr>Practice Models and Legal Organization</vt:lpstr>
      <vt:lpstr>Lecture Overview</vt:lpstr>
      <vt:lpstr>Structures and Organization</vt:lpstr>
      <vt:lpstr>Mission, Vision &amp; Values</vt:lpstr>
      <vt:lpstr>Stakeholder Relationships</vt:lpstr>
      <vt:lpstr>Characteristics of Practices</vt:lpstr>
      <vt:lpstr>Employment vs Affiliation</vt:lpstr>
      <vt:lpstr>Culture &amp; Organization</vt:lpstr>
      <vt:lpstr>Innovating Practice Models</vt:lpstr>
      <vt:lpstr>Mergers &amp; Acquisitions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Models and Legal Organization</dc:title>
  <dc:creator>Juliana Hawkins</dc:creator>
  <cp:lastModifiedBy>Juliana Hawkins</cp:lastModifiedBy>
  <cp:revision>2</cp:revision>
  <dcterms:created xsi:type="dcterms:W3CDTF">2019-09-09T03:58:49Z</dcterms:created>
  <dcterms:modified xsi:type="dcterms:W3CDTF">2019-09-09T04:07:26Z</dcterms:modified>
</cp:coreProperties>
</file>